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378" r:id="rId3"/>
    <p:sldId id="444" r:id="rId4"/>
    <p:sldId id="446" r:id="rId5"/>
    <p:sldId id="448" r:id="rId6"/>
    <p:sldId id="380" r:id="rId7"/>
    <p:sldId id="470" r:id="rId8"/>
    <p:sldId id="471" r:id="rId9"/>
    <p:sldId id="472" r:id="rId10"/>
    <p:sldId id="473" r:id="rId11"/>
    <p:sldId id="452" r:id="rId12"/>
    <p:sldId id="453" r:id="rId13"/>
    <p:sldId id="383" r:id="rId14"/>
    <p:sldId id="455" r:id="rId15"/>
    <p:sldId id="456" r:id="rId16"/>
    <p:sldId id="457" r:id="rId17"/>
    <p:sldId id="458" r:id="rId18"/>
    <p:sldId id="459" r:id="rId19"/>
    <p:sldId id="461" r:id="rId20"/>
    <p:sldId id="462" r:id="rId21"/>
    <p:sldId id="463" r:id="rId22"/>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userDrawn="1">
          <p15:clr>
            <a:srgbClr val="A4A3A4"/>
          </p15:clr>
        </p15:guide>
        <p15:guide id="2" pos="220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4D68E7-CE0F-4D3C-A7A7-8F3B5C9618A0}" v="6044" dt="2019-11-05T17:14:19.889"/>
  </p1510:revLst>
</p1510:revInfo>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019" autoAdjust="0"/>
  </p:normalViewPr>
  <p:slideViewPr>
    <p:cSldViewPr snapToGrid="0">
      <p:cViewPr varScale="1">
        <p:scale>
          <a:sx n="96" d="100"/>
          <a:sy n="96" d="100"/>
        </p:scale>
        <p:origin x="2034" y="78"/>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Xin LIU" userId="d0d7abe7-578f-4523-acec-00212c987c81" providerId="ADAL" clId="{964D68E7-CE0F-4D3C-A7A7-8F3B5C9618A0}"/>
    <pc:docChg chg="undo redo custSel addSld delSld modSld">
      <pc:chgData name="Xin LIU" userId="d0d7abe7-578f-4523-acec-00212c987c81" providerId="ADAL" clId="{964D68E7-CE0F-4D3C-A7A7-8F3B5C9618A0}" dt="2019-11-05T17:14:24.791" v="20337" actId="27636"/>
      <pc:docMkLst>
        <pc:docMk/>
      </pc:docMkLst>
      <pc:sldChg chg="addSp modSp mod modTransition modShow">
        <pc:chgData name="Xin LIU" userId="d0d7abe7-578f-4523-acec-00212c987c81" providerId="ADAL" clId="{964D68E7-CE0F-4D3C-A7A7-8F3B5C9618A0}" dt="2019-11-05T09:39:06.236" v="20299" actId="207"/>
        <pc:sldMkLst>
          <pc:docMk/>
          <pc:sldMk cId="0" sldId="256"/>
        </pc:sldMkLst>
        <pc:spChg chg="mod">
          <ac:chgData name="Xin LIU" userId="d0d7abe7-578f-4523-acec-00212c987c81" providerId="ADAL" clId="{964D68E7-CE0F-4D3C-A7A7-8F3B5C9618A0}" dt="2019-10-22T04:42:23.590" v="63" actId="20577"/>
          <ac:spMkLst>
            <pc:docMk/>
            <pc:sldMk cId="0" sldId="256"/>
            <ac:spMk id="2" creationId="{00000000-0000-0000-0000-000000000000}"/>
          </ac:spMkLst>
        </pc:spChg>
        <pc:spChg chg="mod">
          <ac:chgData name="Xin LIU" userId="d0d7abe7-578f-4523-acec-00212c987c81" providerId="ADAL" clId="{964D68E7-CE0F-4D3C-A7A7-8F3B5C9618A0}" dt="2019-11-05T09:39:06.236" v="20299" actId="207"/>
          <ac:spMkLst>
            <pc:docMk/>
            <pc:sldMk cId="0" sldId="256"/>
            <ac:spMk id="3" creationId="{00000000-0000-0000-0000-000000000000}"/>
          </ac:spMkLst>
        </pc:spChg>
        <pc:picChg chg="mod">
          <ac:chgData name="Xin LIU" userId="d0d7abe7-578f-4523-acec-00212c987c81" providerId="ADAL" clId="{964D68E7-CE0F-4D3C-A7A7-8F3B5C9618A0}" dt="2019-10-22T04:51:54.219" v="280" actId="1037"/>
          <ac:picMkLst>
            <pc:docMk/>
            <pc:sldMk cId="0" sldId="256"/>
            <ac:picMk id="12" creationId="{00000000-0000-0000-0000-000000000000}"/>
          </ac:picMkLst>
        </pc:picChg>
        <pc:picChg chg="add mod">
          <ac:chgData name="Xin LIU" userId="d0d7abe7-578f-4523-acec-00212c987c81" providerId="ADAL" clId="{964D68E7-CE0F-4D3C-A7A7-8F3B5C9618A0}" dt="2019-10-22T04:52:00.762" v="281" actId="1076"/>
          <ac:picMkLst>
            <pc:docMk/>
            <pc:sldMk cId="0" sldId="256"/>
            <ac:picMk id="1026" creationId="{7788ECB6-CCC0-4FB2-978D-5DF1FB419045}"/>
          </ac:picMkLst>
        </pc:picChg>
      </pc:sldChg>
      <pc:sldChg chg="del">
        <pc:chgData name="Xin LIU" userId="d0d7abe7-578f-4523-acec-00212c987c81" providerId="ADAL" clId="{964D68E7-CE0F-4D3C-A7A7-8F3B5C9618A0}" dt="2019-10-22T08:40:21.088" v="9494" actId="47"/>
        <pc:sldMkLst>
          <pc:docMk/>
          <pc:sldMk cId="1185618264" sldId="317"/>
        </pc:sldMkLst>
      </pc:sldChg>
      <pc:sldChg chg="del">
        <pc:chgData name="Xin LIU" userId="d0d7abe7-578f-4523-acec-00212c987c81" providerId="ADAL" clId="{964D68E7-CE0F-4D3C-A7A7-8F3B5C9618A0}" dt="2019-10-22T08:40:21.088" v="9494" actId="47"/>
        <pc:sldMkLst>
          <pc:docMk/>
          <pc:sldMk cId="3953226071" sldId="377"/>
        </pc:sldMkLst>
      </pc:sldChg>
      <pc:sldChg chg="addSp delSp modSp modTransition modAnim modNotesTx">
        <pc:chgData name="Xin LIU" userId="d0d7abe7-578f-4523-acec-00212c987c81" providerId="ADAL" clId="{964D68E7-CE0F-4D3C-A7A7-8F3B5C9618A0}" dt="2019-11-01T16:50:44.459" v="20251"/>
        <pc:sldMkLst>
          <pc:docMk/>
          <pc:sldMk cId="2253486731" sldId="378"/>
        </pc:sldMkLst>
        <pc:spChg chg="add del mod">
          <ac:chgData name="Xin LIU" userId="d0d7abe7-578f-4523-acec-00212c987c81" providerId="ADAL" clId="{964D68E7-CE0F-4D3C-A7A7-8F3B5C9618A0}" dt="2019-10-26T02:54:28.286" v="19676" actId="478"/>
          <ac:spMkLst>
            <pc:docMk/>
            <pc:sldMk cId="2253486731" sldId="378"/>
            <ac:spMk id="2" creationId="{00000000-0000-0000-0000-000000000000}"/>
          </ac:spMkLst>
        </pc:spChg>
        <pc:spChg chg="del">
          <ac:chgData name="Xin LIU" userId="d0d7abe7-578f-4523-acec-00212c987c81" providerId="ADAL" clId="{964D68E7-CE0F-4D3C-A7A7-8F3B5C9618A0}" dt="2019-10-22T05:11:47.351" v="598" actId="478"/>
          <ac:spMkLst>
            <pc:docMk/>
            <pc:sldMk cId="2253486731" sldId="378"/>
            <ac:spMk id="3" creationId="{00000000-0000-0000-0000-000000000000}"/>
          </ac:spMkLst>
        </pc:spChg>
        <pc:spChg chg="add mod">
          <ac:chgData name="Xin LIU" userId="d0d7abe7-578f-4523-acec-00212c987c81" providerId="ADAL" clId="{964D68E7-CE0F-4D3C-A7A7-8F3B5C9618A0}" dt="2019-11-01T16:47:01.139" v="20154" actId="1076"/>
          <ac:spMkLst>
            <pc:docMk/>
            <pc:sldMk cId="2253486731" sldId="378"/>
            <ac:spMk id="3" creationId="{68206C55-D03A-4779-998C-C9DBA64FAEB1}"/>
          </ac:spMkLst>
        </pc:spChg>
        <pc:spChg chg="add del mod">
          <ac:chgData name="Xin LIU" userId="d0d7abe7-578f-4523-acec-00212c987c81" providerId="ADAL" clId="{964D68E7-CE0F-4D3C-A7A7-8F3B5C9618A0}" dt="2019-10-24T11:22:21.833" v="14797" actId="478"/>
          <ac:spMkLst>
            <pc:docMk/>
            <pc:sldMk cId="2253486731" sldId="378"/>
            <ac:spMk id="5" creationId="{23C3A68F-966B-44B7-BB67-A7A50637614E}"/>
          </ac:spMkLst>
        </pc:spChg>
        <pc:spChg chg="add del mod">
          <ac:chgData name="Xin LIU" userId="d0d7abe7-578f-4523-acec-00212c987c81" providerId="ADAL" clId="{964D68E7-CE0F-4D3C-A7A7-8F3B5C9618A0}" dt="2019-10-26T02:53:09.303" v="19658" actId="478"/>
          <ac:spMkLst>
            <pc:docMk/>
            <pc:sldMk cId="2253486731" sldId="378"/>
            <ac:spMk id="5" creationId="{B7989B4A-4165-48CC-B247-237B7E3613FA}"/>
          </ac:spMkLst>
        </pc:spChg>
        <pc:spChg chg="add del mod">
          <ac:chgData name="Xin LIU" userId="d0d7abe7-578f-4523-acec-00212c987c81" providerId="ADAL" clId="{964D68E7-CE0F-4D3C-A7A7-8F3B5C9618A0}" dt="2019-10-22T05:27:45.926" v="863" actId="478"/>
          <ac:spMkLst>
            <pc:docMk/>
            <pc:sldMk cId="2253486731" sldId="378"/>
            <ac:spMk id="6" creationId="{E77629B2-7DA4-4642-8EAA-994FD40E54AC}"/>
          </ac:spMkLst>
        </pc:spChg>
        <pc:spChg chg="add del mod">
          <ac:chgData name="Xin LIU" userId="d0d7abe7-578f-4523-acec-00212c987c81" providerId="ADAL" clId="{964D68E7-CE0F-4D3C-A7A7-8F3B5C9618A0}" dt="2019-10-26T02:54:28.286" v="19676" actId="478"/>
          <ac:spMkLst>
            <pc:docMk/>
            <pc:sldMk cId="2253486731" sldId="378"/>
            <ac:spMk id="7" creationId="{213E4E73-DCFC-44B8-9FB8-48FFA10BE612}"/>
          </ac:spMkLst>
        </pc:spChg>
        <pc:spChg chg="add del mod">
          <ac:chgData name="Xin LIU" userId="d0d7abe7-578f-4523-acec-00212c987c81" providerId="ADAL" clId="{964D68E7-CE0F-4D3C-A7A7-8F3B5C9618A0}" dt="2019-10-24T11:23:19.649" v="14802" actId="478"/>
          <ac:spMkLst>
            <pc:docMk/>
            <pc:sldMk cId="2253486731" sldId="378"/>
            <ac:spMk id="7" creationId="{E7B08E14-3D35-431C-AEA7-1359BBDF009B}"/>
          </ac:spMkLst>
        </pc:spChg>
        <pc:spChg chg="add del mod">
          <ac:chgData name="Xin LIU" userId="d0d7abe7-578f-4523-acec-00212c987c81" providerId="ADAL" clId="{964D68E7-CE0F-4D3C-A7A7-8F3B5C9618A0}" dt="2019-10-22T05:17:56.739" v="712"/>
          <ac:spMkLst>
            <pc:docMk/>
            <pc:sldMk cId="2253486731" sldId="378"/>
            <ac:spMk id="8" creationId="{FD768F0E-862D-44FD-A524-108F8F23CA07}"/>
          </ac:spMkLst>
        </pc:spChg>
        <pc:spChg chg="add del mod">
          <ac:chgData name="Xin LIU" userId="d0d7abe7-578f-4523-acec-00212c987c81" providerId="ADAL" clId="{964D68E7-CE0F-4D3C-A7A7-8F3B5C9618A0}" dt="2019-10-22T05:22:18.466" v="792" actId="478"/>
          <ac:spMkLst>
            <pc:docMk/>
            <pc:sldMk cId="2253486731" sldId="378"/>
            <ac:spMk id="9" creationId="{39F54B8C-1A6F-4C27-8DFE-43E344DCB1C8}"/>
          </ac:spMkLst>
        </pc:spChg>
        <pc:spChg chg="add del mod">
          <ac:chgData name="Xin LIU" userId="d0d7abe7-578f-4523-acec-00212c987c81" providerId="ADAL" clId="{964D68E7-CE0F-4D3C-A7A7-8F3B5C9618A0}" dt="2019-10-22T05:50:28.248" v="1807" actId="478"/>
          <ac:spMkLst>
            <pc:docMk/>
            <pc:sldMk cId="2253486731" sldId="378"/>
            <ac:spMk id="10" creationId="{944E8A4D-851F-4E43-AB34-4DEFA67E6A50}"/>
          </ac:spMkLst>
        </pc:spChg>
        <pc:spChg chg="add del mod">
          <ac:chgData name="Xin LIU" userId="d0d7abe7-578f-4523-acec-00212c987c81" providerId="ADAL" clId="{964D68E7-CE0F-4D3C-A7A7-8F3B5C9618A0}" dt="2019-10-22T05:19:25.378" v="747" actId="478"/>
          <ac:spMkLst>
            <pc:docMk/>
            <pc:sldMk cId="2253486731" sldId="378"/>
            <ac:spMk id="11" creationId="{663903DE-63CB-4524-AA99-0F371F92E7C9}"/>
          </ac:spMkLst>
        </pc:spChg>
        <pc:spChg chg="add del mod">
          <ac:chgData name="Xin LIU" userId="d0d7abe7-578f-4523-acec-00212c987c81" providerId="ADAL" clId="{964D68E7-CE0F-4D3C-A7A7-8F3B5C9618A0}" dt="2019-10-22T05:19:50.048" v="753" actId="478"/>
          <ac:spMkLst>
            <pc:docMk/>
            <pc:sldMk cId="2253486731" sldId="378"/>
            <ac:spMk id="12" creationId="{86ADC734-B231-4D02-9043-76F8B49098B0}"/>
          </ac:spMkLst>
        </pc:spChg>
        <pc:spChg chg="add del mod">
          <ac:chgData name="Xin LIU" userId="d0d7abe7-578f-4523-acec-00212c987c81" providerId="ADAL" clId="{964D68E7-CE0F-4D3C-A7A7-8F3B5C9618A0}" dt="2019-10-22T05:17:56.737" v="710" actId="478"/>
          <ac:spMkLst>
            <pc:docMk/>
            <pc:sldMk cId="2253486731" sldId="378"/>
            <ac:spMk id="13" creationId="{529A6B35-92AF-40BC-B75C-1340AD16B03D}"/>
          </ac:spMkLst>
        </pc:spChg>
        <pc:spChg chg="add del mod">
          <ac:chgData name="Xin LIU" userId="d0d7abe7-578f-4523-acec-00212c987c81" providerId="ADAL" clId="{964D68E7-CE0F-4D3C-A7A7-8F3B5C9618A0}" dt="2019-10-22T05:22:58.267" v="801" actId="478"/>
          <ac:spMkLst>
            <pc:docMk/>
            <pc:sldMk cId="2253486731" sldId="378"/>
            <ac:spMk id="14" creationId="{0C3B0361-C376-4B29-9568-3A47C8E3500F}"/>
          </ac:spMkLst>
        </pc:spChg>
        <pc:spChg chg="add del mod">
          <ac:chgData name="Xin LIU" userId="d0d7abe7-578f-4523-acec-00212c987c81" providerId="ADAL" clId="{964D68E7-CE0F-4D3C-A7A7-8F3B5C9618A0}" dt="2019-10-22T05:50:28.248" v="1807" actId="478"/>
          <ac:spMkLst>
            <pc:docMk/>
            <pc:sldMk cId="2253486731" sldId="378"/>
            <ac:spMk id="15" creationId="{6CA18569-A683-429C-9D32-1D8B68308362}"/>
          </ac:spMkLst>
        </pc:spChg>
        <pc:spChg chg="add mod">
          <ac:chgData name="Xin LIU" userId="d0d7abe7-578f-4523-acec-00212c987c81" providerId="ADAL" clId="{964D68E7-CE0F-4D3C-A7A7-8F3B5C9618A0}" dt="2019-10-26T02:53:49.589" v="19673" actId="1037"/>
          <ac:spMkLst>
            <pc:docMk/>
            <pc:sldMk cId="2253486731" sldId="378"/>
            <ac:spMk id="15" creationId="{C32E994E-1512-47F4-B6E7-FA7568CE7DCD}"/>
          </ac:spMkLst>
        </pc:spChg>
        <pc:spChg chg="add del mod">
          <ac:chgData name="Xin LIU" userId="d0d7abe7-578f-4523-acec-00212c987c81" providerId="ADAL" clId="{964D68E7-CE0F-4D3C-A7A7-8F3B5C9618A0}" dt="2019-10-22T05:22:56.368" v="800" actId="11529"/>
          <ac:spMkLst>
            <pc:docMk/>
            <pc:sldMk cId="2253486731" sldId="378"/>
            <ac:spMk id="16" creationId="{5E468F29-A76F-4F2C-BA1E-01286FB204DF}"/>
          </ac:spMkLst>
        </pc:spChg>
        <pc:spChg chg="add mod">
          <ac:chgData name="Xin LIU" userId="d0d7abe7-578f-4523-acec-00212c987c81" providerId="ADAL" clId="{964D68E7-CE0F-4D3C-A7A7-8F3B5C9618A0}" dt="2019-10-26T02:53:49.589" v="19673" actId="1037"/>
          <ac:spMkLst>
            <pc:docMk/>
            <pc:sldMk cId="2253486731" sldId="378"/>
            <ac:spMk id="16" creationId="{D0D2F110-9339-497D-906E-254A7C16F648}"/>
          </ac:spMkLst>
        </pc:spChg>
        <pc:spChg chg="add del mod">
          <ac:chgData name="Xin LIU" userId="d0d7abe7-578f-4523-acec-00212c987c81" providerId="ADAL" clId="{964D68E7-CE0F-4D3C-A7A7-8F3B5C9618A0}" dt="2019-10-22T05:50:28.248" v="1807" actId="478"/>
          <ac:spMkLst>
            <pc:docMk/>
            <pc:sldMk cId="2253486731" sldId="378"/>
            <ac:spMk id="17" creationId="{11DA9B54-D261-45CA-B067-56BFCA30ACEC}"/>
          </ac:spMkLst>
        </pc:spChg>
        <pc:spChg chg="add mod">
          <ac:chgData name="Xin LIU" userId="d0d7abe7-578f-4523-acec-00212c987c81" providerId="ADAL" clId="{964D68E7-CE0F-4D3C-A7A7-8F3B5C9618A0}" dt="2019-10-26T02:53:49.589" v="19673" actId="1037"/>
          <ac:spMkLst>
            <pc:docMk/>
            <pc:sldMk cId="2253486731" sldId="378"/>
            <ac:spMk id="17" creationId="{D8FA70F3-A6B7-47AA-B3AA-8F357C19381D}"/>
          </ac:spMkLst>
        </pc:spChg>
        <pc:spChg chg="add del mod">
          <ac:chgData name="Xin LIU" userId="d0d7abe7-578f-4523-acec-00212c987c81" providerId="ADAL" clId="{964D68E7-CE0F-4D3C-A7A7-8F3B5C9618A0}" dt="2019-10-22T05:30:22.034" v="1064" actId="478"/>
          <ac:spMkLst>
            <pc:docMk/>
            <pc:sldMk cId="2253486731" sldId="378"/>
            <ac:spMk id="18" creationId="{77462DCD-5D1B-48B7-BA78-5F05E124B277}"/>
          </ac:spMkLst>
        </pc:spChg>
        <pc:spChg chg="add mod">
          <ac:chgData name="Xin LIU" userId="d0d7abe7-578f-4523-acec-00212c987c81" providerId="ADAL" clId="{964D68E7-CE0F-4D3C-A7A7-8F3B5C9618A0}" dt="2019-10-26T02:53:49.589" v="19673" actId="1037"/>
          <ac:spMkLst>
            <pc:docMk/>
            <pc:sldMk cId="2253486731" sldId="378"/>
            <ac:spMk id="18" creationId="{9B399F54-C2D0-409E-93A4-66E18A98AE25}"/>
          </ac:spMkLst>
        </pc:spChg>
        <pc:spChg chg="add mod">
          <ac:chgData name="Xin LIU" userId="d0d7abe7-578f-4523-acec-00212c987c81" providerId="ADAL" clId="{964D68E7-CE0F-4D3C-A7A7-8F3B5C9618A0}" dt="2019-10-26T02:53:49.589" v="19673" actId="1037"/>
          <ac:spMkLst>
            <pc:docMk/>
            <pc:sldMk cId="2253486731" sldId="378"/>
            <ac:spMk id="19" creationId="{8F4E6B3F-73C1-446D-A19D-9F0F84C0302E}"/>
          </ac:spMkLst>
        </pc:spChg>
        <pc:spChg chg="add del mod">
          <ac:chgData name="Xin LIU" userId="d0d7abe7-578f-4523-acec-00212c987c81" providerId="ADAL" clId="{964D68E7-CE0F-4D3C-A7A7-8F3B5C9618A0}" dt="2019-10-22T05:50:28.248" v="1807" actId="478"/>
          <ac:spMkLst>
            <pc:docMk/>
            <pc:sldMk cId="2253486731" sldId="378"/>
            <ac:spMk id="19" creationId="{FCF3D829-5D49-4197-92B7-789BFD73E9A2}"/>
          </ac:spMkLst>
        </pc:spChg>
        <pc:spChg chg="add del mod">
          <ac:chgData name="Xin LIU" userId="d0d7abe7-578f-4523-acec-00212c987c81" providerId="ADAL" clId="{964D68E7-CE0F-4D3C-A7A7-8F3B5C9618A0}" dt="2019-10-22T05:50:28.248" v="1807" actId="478"/>
          <ac:spMkLst>
            <pc:docMk/>
            <pc:sldMk cId="2253486731" sldId="378"/>
            <ac:spMk id="20" creationId="{22E815A1-054F-4228-830F-70D420E5B5EE}"/>
          </ac:spMkLst>
        </pc:spChg>
        <pc:spChg chg="add mod">
          <ac:chgData name="Xin LIU" userId="d0d7abe7-578f-4523-acec-00212c987c81" providerId="ADAL" clId="{964D68E7-CE0F-4D3C-A7A7-8F3B5C9618A0}" dt="2019-10-26T02:53:49.589" v="19673" actId="1037"/>
          <ac:spMkLst>
            <pc:docMk/>
            <pc:sldMk cId="2253486731" sldId="378"/>
            <ac:spMk id="20" creationId="{5934EBCA-4325-4B43-945B-3332A44AA60B}"/>
          </ac:spMkLst>
        </pc:spChg>
        <pc:spChg chg="add mod">
          <ac:chgData name="Xin LIU" userId="d0d7abe7-578f-4523-acec-00212c987c81" providerId="ADAL" clId="{964D68E7-CE0F-4D3C-A7A7-8F3B5C9618A0}" dt="2019-10-26T02:53:49.589" v="19673" actId="1037"/>
          <ac:spMkLst>
            <pc:docMk/>
            <pc:sldMk cId="2253486731" sldId="378"/>
            <ac:spMk id="21" creationId="{5C3E8962-146F-493A-ABCA-4D2583AC67DB}"/>
          </ac:spMkLst>
        </pc:spChg>
        <pc:spChg chg="add del mod">
          <ac:chgData name="Xin LIU" userId="d0d7abe7-578f-4523-acec-00212c987c81" providerId="ADAL" clId="{964D68E7-CE0F-4D3C-A7A7-8F3B5C9618A0}" dt="2019-10-22T05:50:28.248" v="1807" actId="478"/>
          <ac:spMkLst>
            <pc:docMk/>
            <pc:sldMk cId="2253486731" sldId="378"/>
            <ac:spMk id="21" creationId="{D4682348-70E1-4AE8-AFF4-AAC5CF6B7794}"/>
          </ac:spMkLst>
        </pc:spChg>
        <pc:spChg chg="add mod">
          <ac:chgData name="Xin LIU" userId="d0d7abe7-578f-4523-acec-00212c987c81" providerId="ADAL" clId="{964D68E7-CE0F-4D3C-A7A7-8F3B5C9618A0}" dt="2019-10-26T02:53:49.589" v="19673" actId="1037"/>
          <ac:spMkLst>
            <pc:docMk/>
            <pc:sldMk cId="2253486731" sldId="378"/>
            <ac:spMk id="22" creationId="{AC024095-C696-4F4D-BFB6-B53A33ADF230}"/>
          </ac:spMkLst>
        </pc:spChg>
        <pc:spChg chg="add del mod ord">
          <ac:chgData name="Xin LIU" userId="d0d7abe7-578f-4523-acec-00212c987c81" providerId="ADAL" clId="{964D68E7-CE0F-4D3C-A7A7-8F3B5C9618A0}" dt="2019-10-22T05:50:28.248" v="1807" actId="478"/>
          <ac:spMkLst>
            <pc:docMk/>
            <pc:sldMk cId="2253486731" sldId="378"/>
            <ac:spMk id="22" creationId="{E97EC33B-5FAA-40BC-8DBF-91A2C2767554}"/>
          </ac:spMkLst>
        </pc:spChg>
        <pc:spChg chg="add mod">
          <ac:chgData name="Xin LIU" userId="d0d7abe7-578f-4523-acec-00212c987c81" providerId="ADAL" clId="{964D68E7-CE0F-4D3C-A7A7-8F3B5C9618A0}" dt="2019-10-26T02:53:49.589" v="19673" actId="1037"/>
          <ac:spMkLst>
            <pc:docMk/>
            <pc:sldMk cId="2253486731" sldId="378"/>
            <ac:spMk id="23" creationId="{84D4C29F-83E0-42D6-AEE4-79673CD16A5F}"/>
          </ac:spMkLst>
        </pc:spChg>
        <pc:spChg chg="add del mod">
          <ac:chgData name="Xin LIU" userId="d0d7abe7-578f-4523-acec-00212c987c81" providerId="ADAL" clId="{964D68E7-CE0F-4D3C-A7A7-8F3B5C9618A0}" dt="2019-10-22T05:22:40.006" v="798" actId="478"/>
          <ac:spMkLst>
            <pc:docMk/>
            <pc:sldMk cId="2253486731" sldId="378"/>
            <ac:spMk id="23" creationId="{9E82E740-C041-48E3-9870-686F10B1F4BC}"/>
          </ac:spMkLst>
        </pc:spChg>
        <pc:spChg chg="add del mod ord">
          <ac:chgData name="Xin LIU" userId="d0d7abe7-578f-4523-acec-00212c987c81" providerId="ADAL" clId="{964D68E7-CE0F-4D3C-A7A7-8F3B5C9618A0}" dt="2019-10-22T05:50:28.248" v="1807" actId="478"/>
          <ac:spMkLst>
            <pc:docMk/>
            <pc:sldMk cId="2253486731" sldId="378"/>
            <ac:spMk id="24" creationId="{17A8DEA1-13AB-4F76-8E3F-355CA0FADED8}"/>
          </ac:spMkLst>
        </pc:spChg>
        <pc:spChg chg="add mod">
          <ac:chgData name="Xin LIU" userId="d0d7abe7-578f-4523-acec-00212c987c81" providerId="ADAL" clId="{964D68E7-CE0F-4D3C-A7A7-8F3B5C9618A0}" dt="2019-10-26T02:53:49.589" v="19673" actId="1037"/>
          <ac:spMkLst>
            <pc:docMk/>
            <pc:sldMk cId="2253486731" sldId="378"/>
            <ac:spMk id="24" creationId="{60FF7BE6-0C15-43F1-98DD-684DF1FF8C87}"/>
          </ac:spMkLst>
        </pc:spChg>
        <pc:spChg chg="add del mod">
          <ac:chgData name="Xin LIU" userId="d0d7abe7-578f-4523-acec-00212c987c81" providerId="ADAL" clId="{964D68E7-CE0F-4D3C-A7A7-8F3B5C9618A0}" dt="2019-10-22T05:25:22.550" v="810" actId="11529"/>
          <ac:spMkLst>
            <pc:docMk/>
            <pc:sldMk cId="2253486731" sldId="378"/>
            <ac:spMk id="25" creationId="{C998629A-C630-48D7-B14E-96556B886A00}"/>
          </ac:spMkLst>
        </pc:spChg>
        <pc:spChg chg="add mod">
          <ac:chgData name="Xin LIU" userId="d0d7abe7-578f-4523-acec-00212c987c81" providerId="ADAL" clId="{964D68E7-CE0F-4D3C-A7A7-8F3B5C9618A0}" dt="2019-10-26T02:53:49.589" v="19673" actId="1037"/>
          <ac:spMkLst>
            <pc:docMk/>
            <pc:sldMk cId="2253486731" sldId="378"/>
            <ac:spMk id="25" creationId="{FE471557-81C9-47A4-88CA-65700A91240E}"/>
          </ac:spMkLst>
        </pc:spChg>
        <pc:spChg chg="add del mod">
          <ac:chgData name="Xin LIU" userId="d0d7abe7-578f-4523-acec-00212c987c81" providerId="ADAL" clId="{964D68E7-CE0F-4D3C-A7A7-8F3B5C9618A0}" dt="2019-10-25T13:43:36.889" v="19061" actId="478"/>
          <ac:spMkLst>
            <pc:docMk/>
            <pc:sldMk cId="2253486731" sldId="378"/>
            <ac:spMk id="26" creationId="{1340901A-2A50-488D-8FD9-9D063EE3267A}"/>
          </ac:spMkLst>
        </pc:spChg>
        <pc:spChg chg="add del mod ord">
          <ac:chgData name="Xin LIU" userId="d0d7abe7-578f-4523-acec-00212c987c81" providerId="ADAL" clId="{964D68E7-CE0F-4D3C-A7A7-8F3B5C9618A0}" dt="2019-10-22T05:50:28.248" v="1807" actId="478"/>
          <ac:spMkLst>
            <pc:docMk/>
            <pc:sldMk cId="2253486731" sldId="378"/>
            <ac:spMk id="26" creationId="{B67EF656-1BB0-4FC5-9A60-5052455BCC4D}"/>
          </ac:spMkLst>
        </pc:spChg>
        <pc:spChg chg="mod ord">
          <ac:chgData name="Xin LIU" userId="d0d7abe7-578f-4523-acec-00212c987c81" providerId="ADAL" clId="{964D68E7-CE0F-4D3C-A7A7-8F3B5C9618A0}" dt="2019-10-25T05:11:53.958" v="14965" actId="1037"/>
          <ac:spMkLst>
            <pc:docMk/>
            <pc:sldMk cId="2253486731" sldId="378"/>
            <ac:spMk id="27" creationId="{84ACEFE3-D5A8-410C-882D-B1108CB65E65}"/>
          </ac:spMkLst>
        </pc:spChg>
        <pc:spChg chg="add del mod ord">
          <ac:chgData name="Xin LIU" userId="d0d7abe7-578f-4523-acec-00212c987c81" providerId="ADAL" clId="{964D68E7-CE0F-4D3C-A7A7-8F3B5C9618A0}" dt="2019-10-23T15:27:54.506" v="10466" actId="478"/>
          <ac:spMkLst>
            <pc:docMk/>
            <pc:sldMk cId="2253486731" sldId="378"/>
            <ac:spMk id="27" creationId="{88640364-EF6B-48A4-985F-02132C1A82F2}"/>
          </ac:spMkLst>
        </pc:spChg>
        <pc:spChg chg="mod ord">
          <ac:chgData name="Xin LIU" userId="d0d7abe7-578f-4523-acec-00212c987c81" providerId="ADAL" clId="{964D68E7-CE0F-4D3C-A7A7-8F3B5C9618A0}" dt="2019-10-25T05:11:53.958" v="14965" actId="1037"/>
          <ac:spMkLst>
            <pc:docMk/>
            <pc:sldMk cId="2253486731" sldId="378"/>
            <ac:spMk id="28" creationId="{956ED067-B7FC-4D83-9272-100838CC4FDF}"/>
          </ac:spMkLst>
        </pc:spChg>
        <pc:spChg chg="add del">
          <ac:chgData name="Xin LIU" userId="d0d7abe7-578f-4523-acec-00212c987c81" providerId="ADAL" clId="{964D68E7-CE0F-4D3C-A7A7-8F3B5C9618A0}" dt="2019-10-23T15:39:43.859" v="10527" actId="478"/>
          <ac:spMkLst>
            <pc:docMk/>
            <pc:sldMk cId="2253486731" sldId="378"/>
            <ac:spMk id="28" creationId="{AF3BEBF4-6362-4C55-B909-A415ADF56340}"/>
          </ac:spMkLst>
        </pc:spChg>
        <pc:spChg chg="add del mod">
          <ac:chgData name="Xin LIU" userId="d0d7abe7-578f-4523-acec-00212c987c81" providerId="ADAL" clId="{964D68E7-CE0F-4D3C-A7A7-8F3B5C9618A0}" dt="2019-10-22T05:27:05.404" v="819"/>
          <ac:spMkLst>
            <pc:docMk/>
            <pc:sldMk cId="2253486731" sldId="378"/>
            <ac:spMk id="29" creationId="{5498B76B-9BAB-4280-A297-FD8C99C6D89F}"/>
          </ac:spMkLst>
        </pc:spChg>
        <pc:spChg chg="add mod">
          <ac:chgData name="Xin LIU" userId="d0d7abe7-578f-4523-acec-00212c987c81" providerId="ADAL" clId="{964D68E7-CE0F-4D3C-A7A7-8F3B5C9618A0}" dt="2019-10-26T02:53:49.589" v="19673" actId="1037"/>
          <ac:spMkLst>
            <pc:docMk/>
            <pc:sldMk cId="2253486731" sldId="378"/>
            <ac:spMk id="29" creationId="{AB0703DA-07EE-467C-9787-68469CCB01DF}"/>
          </ac:spMkLst>
        </pc:spChg>
        <pc:spChg chg="add mod">
          <ac:chgData name="Xin LIU" userId="d0d7abe7-578f-4523-acec-00212c987c81" providerId="ADAL" clId="{964D68E7-CE0F-4D3C-A7A7-8F3B5C9618A0}" dt="2019-10-25T05:12:51.850" v="14999" actId="20577"/>
          <ac:spMkLst>
            <pc:docMk/>
            <pc:sldMk cId="2253486731" sldId="378"/>
            <ac:spMk id="30" creationId="{34D82857-6BE8-4FC0-B078-38225B00614E}"/>
          </ac:spMkLst>
        </pc:spChg>
        <pc:spChg chg="add mod">
          <ac:chgData name="Xin LIU" userId="d0d7abe7-578f-4523-acec-00212c987c81" providerId="ADAL" clId="{964D68E7-CE0F-4D3C-A7A7-8F3B5C9618A0}" dt="2019-10-26T02:53:49.589" v="19673" actId="1037"/>
          <ac:spMkLst>
            <pc:docMk/>
            <pc:sldMk cId="2253486731" sldId="378"/>
            <ac:spMk id="31" creationId="{69F5589A-CE43-46A3-854A-8F542DDDCB59}"/>
          </ac:spMkLst>
        </pc:spChg>
        <pc:spChg chg="add del mod">
          <ac:chgData name="Xin LIU" userId="d0d7abe7-578f-4523-acec-00212c987c81" providerId="ADAL" clId="{964D68E7-CE0F-4D3C-A7A7-8F3B5C9618A0}" dt="2019-10-22T05:29:27.909" v="978" actId="478"/>
          <ac:spMkLst>
            <pc:docMk/>
            <pc:sldMk cId="2253486731" sldId="378"/>
            <ac:spMk id="31" creationId="{D8481A72-CD90-46C1-8029-7464B11FB940}"/>
          </ac:spMkLst>
        </pc:spChg>
        <pc:spChg chg="add mod">
          <ac:chgData name="Xin LIU" userId="d0d7abe7-578f-4523-acec-00212c987c81" providerId="ADAL" clId="{964D68E7-CE0F-4D3C-A7A7-8F3B5C9618A0}" dt="2019-10-26T02:53:49.589" v="19673" actId="1037"/>
          <ac:spMkLst>
            <pc:docMk/>
            <pc:sldMk cId="2253486731" sldId="378"/>
            <ac:spMk id="32" creationId="{2DD99C72-B425-4159-85D4-CD11B8916FA2}"/>
          </ac:spMkLst>
        </pc:spChg>
        <pc:spChg chg="add del mod">
          <ac:chgData name="Xin LIU" userId="d0d7abe7-578f-4523-acec-00212c987c81" providerId="ADAL" clId="{964D68E7-CE0F-4D3C-A7A7-8F3B5C9618A0}" dt="2019-10-22T05:29:27.909" v="978" actId="478"/>
          <ac:spMkLst>
            <pc:docMk/>
            <pc:sldMk cId="2253486731" sldId="378"/>
            <ac:spMk id="32" creationId="{C634CFC6-AEAF-43A9-A477-7DAA4B2DF5EA}"/>
          </ac:spMkLst>
        </pc:spChg>
        <pc:spChg chg="add del mod">
          <ac:chgData name="Xin LIU" userId="d0d7abe7-578f-4523-acec-00212c987c81" providerId="ADAL" clId="{964D68E7-CE0F-4D3C-A7A7-8F3B5C9618A0}" dt="2019-10-22T05:29:27.909" v="978" actId="478"/>
          <ac:spMkLst>
            <pc:docMk/>
            <pc:sldMk cId="2253486731" sldId="378"/>
            <ac:spMk id="33" creationId="{5596B80A-FC70-4CAB-BBD6-03FB2B8AA339}"/>
          </ac:spMkLst>
        </pc:spChg>
        <pc:spChg chg="add mod">
          <ac:chgData name="Xin LIU" userId="d0d7abe7-578f-4523-acec-00212c987c81" providerId="ADAL" clId="{964D68E7-CE0F-4D3C-A7A7-8F3B5C9618A0}" dt="2019-10-26T02:53:49.589" v="19673" actId="1037"/>
          <ac:spMkLst>
            <pc:docMk/>
            <pc:sldMk cId="2253486731" sldId="378"/>
            <ac:spMk id="33" creationId="{E410E9D6-A447-426D-805A-3E60BD280DCB}"/>
          </ac:spMkLst>
        </pc:spChg>
        <pc:spChg chg="add del mod">
          <ac:chgData name="Xin LIU" userId="d0d7abe7-578f-4523-acec-00212c987c81" providerId="ADAL" clId="{964D68E7-CE0F-4D3C-A7A7-8F3B5C9618A0}" dt="2019-10-22T05:29:27.909" v="978" actId="478"/>
          <ac:spMkLst>
            <pc:docMk/>
            <pc:sldMk cId="2253486731" sldId="378"/>
            <ac:spMk id="34" creationId="{6DC5D5FF-6440-4AE3-9AB1-F6191C54FED7}"/>
          </ac:spMkLst>
        </pc:spChg>
        <pc:spChg chg="add mod">
          <ac:chgData name="Xin LIU" userId="d0d7abe7-578f-4523-acec-00212c987c81" providerId="ADAL" clId="{964D68E7-CE0F-4D3C-A7A7-8F3B5C9618A0}" dt="2019-10-26T02:53:49.589" v="19673" actId="1037"/>
          <ac:spMkLst>
            <pc:docMk/>
            <pc:sldMk cId="2253486731" sldId="378"/>
            <ac:spMk id="34" creationId="{7C7C1D6A-A19D-4330-9639-EC39ACF7FDF6}"/>
          </ac:spMkLst>
        </pc:spChg>
        <pc:spChg chg="add mod">
          <ac:chgData name="Xin LIU" userId="d0d7abe7-578f-4523-acec-00212c987c81" providerId="ADAL" clId="{964D68E7-CE0F-4D3C-A7A7-8F3B5C9618A0}" dt="2019-10-26T02:53:49.589" v="19673" actId="1037"/>
          <ac:spMkLst>
            <pc:docMk/>
            <pc:sldMk cId="2253486731" sldId="378"/>
            <ac:spMk id="35" creationId="{47955792-94B8-4E30-844D-9D10532C46FA}"/>
          </ac:spMkLst>
        </pc:spChg>
        <pc:spChg chg="del">
          <ac:chgData name="Xin LIU" userId="d0d7abe7-578f-4523-acec-00212c987c81" providerId="ADAL" clId="{964D68E7-CE0F-4D3C-A7A7-8F3B5C9618A0}" dt="2019-10-22T05:32:26.148" v="1188" actId="478"/>
          <ac:spMkLst>
            <pc:docMk/>
            <pc:sldMk cId="2253486731" sldId="378"/>
            <ac:spMk id="36" creationId="{00000000-0000-0000-0000-000000000000}"/>
          </ac:spMkLst>
        </pc:spChg>
        <pc:spChg chg="add del mod">
          <ac:chgData name="Xin LIU" userId="d0d7abe7-578f-4523-acec-00212c987c81" providerId="ADAL" clId="{964D68E7-CE0F-4D3C-A7A7-8F3B5C9618A0}" dt="2019-10-23T15:54:19.640" v="10565" actId="478"/>
          <ac:spMkLst>
            <pc:docMk/>
            <pc:sldMk cId="2253486731" sldId="378"/>
            <ac:spMk id="36" creationId="{4F02A4A5-345F-4714-A2BA-6796F77B1C29}"/>
          </ac:spMkLst>
        </pc:spChg>
        <pc:spChg chg="mod ord">
          <ac:chgData name="Xin LIU" userId="d0d7abe7-578f-4523-acec-00212c987c81" providerId="ADAL" clId="{964D68E7-CE0F-4D3C-A7A7-8F3B5C9618A0}" dt="2019-10-25T05:11:53.958" v="14965" actId="1037"/>
          <ac:spMkLst>
            <pc:docMk/>
            <pc:sldMk cId="2253486731" sldId="378"/>
            <ac:spMk id="36" creationId="{A8C080DA-D2DE-4693-99F3-DFC84EF4A6C8}"/>
          </ac:spMkLst>
        </pc:spChg>
        <pc:spChg chg="add del mod">
          <ac:chgData name="Xin LIU" userId="d0d7abe7-578f-4523-acec-00212c987c81" providerId="ADAL" clId="{964D68E7-CE0F-4D3C-A7A7-8F3B5C9618A0}" dt="2019-10-23T15:54:19.640" v="10565" actId="478"/>
          <ac:spMkLst>
            <pc:docMk/>
            <pc:sldMk cId="2253486731" sldId="378"/>
            <ac:spMk id="37" creationId="{2E14621F-A82F-4E8E-8D5D-ED31DB82100D}"/>
          </ac:spMkLst>
        </pc:spChg>
        <pc:spChg chg="add mod">
          <ac:chgData name="Xin LIU" userId="d0d7abe7-578f-4523-acec-00212c987c81" providerId="ADAL" clId="{964D68E7-CE0F-4D3C-A7A7-8F3B5C9618A0}" dt="2019-11-01T16:47:58.182" v="20178" actId="14100"/>
          <ac:spMkLst>
            <pc:docMk/>
            <pc:sldMk cId="2253486731" sldId="378"/>
            <ac:spMk id="37" creationId="{8CE8EAEF-D5EE-4B79-9456-1246C1606385}"/>
          </ac:spMkLst>
        </pc:spChg>
        <pc:spChg chg="add del mod">
          <ac:chgData name="Xin LIU" userId="d0d7abe7-578f-4523-acec-00212c987c81" providerId="ADAL" clId="{964D68E7-CE0F-4D3C-A7A7-8F3B5C9618A0}" dt="2019-10-22T05:29:27.909" v="978" actId="478"/>
          <ac:spMkLst>
            <pc:docMk/>
            <pc:sldMk cId="2253486731" sldId="378"/>
            <ac:spMk id="37" creationId="{CAF6753A-5E2F-4FBA-8395-55A7B42CC03A}"/>
          </ac:spMkLst>
        </pc:spChg>
        <pc:spChg chg="add del mod">
          <ac:chgData name="Xin LIU" userId="d0d7abe7-578f-4523-acec-00212c987c81" providerId="ADAL" clId="{964D68E7-CE0F-4D3C-A7A7-8F3B5C9618A0}" dt="2019-10-22T05:29:27.909" v="978" actId="478"/>
          <ac:spMkLst>
            <pc:docMk/>
            <pc:sldMk cId="2253486731" sldId="378"/>
            <ac:spMk id="38" creationId="{50438F30-A434-4DD0-B8AF-03A0265A2CE0}"/>
          </ac:spMkLst>
        </pc:spChg>
        <pc:spChg chg="add mod">
          <ac:chgData name="Xin LIU" userId="d0d7abe7-578f-4523-acec-00212c987c81" providerId="ADAL" clId="{964D68E7-CE0F-4D3C-A7A7-8F3B5C9618A0}" dt="2019-10-26T02:53:49.589" v="19673" actId="1037"/>
          <ac:spMkLst>
            <pc:docMk/>
            <pc:sldMk cId="2253486731" sldId="378"/>
            <ac:spMk id="38" creationId="{A69A9F87-F65B-4B01-91DB-A6A9AE29B70E}"/>
          </ac:spMkLst>
        </pc:spChg>
        <pc:spChg chg="add del mod">
          <ac:chgData name="Xin LIU" userId="d0d7abe7-578f-4523-acec-00212c987c81" providerId="ADAL" clId="{964D68E7-CE0F-4D3C-A7A7-8F3B5C9618A0}" dt="2019-10-22T05:29:27.909" v="978" actId="478"/>
          <ac:spMkLst>
            <pc:docMk/>
            <pc:sldMk cId="2253486731" sldId="378"/>
            <ac:spMk id="39" creationId="{8482CC98-6366-43BA-8BC3-D05208F4E532}"/>
          </ac:spMkLst>
        </pc:spChg>
        <pc:spChg chg="add mod">
          <ac:chgData name="Xin LIU" userId="d0d7abe7-578f-4523-acec-00212c987c81" providerId="ADAL" clId="{964D68E7-CE0F-4D3C-A7A7-8F3B5C9618A0}" dt="2019-10-26T02:53:49.589" v="19673" actId="1037"/>
          <ac:spMkLst>
            <pc:docMk/>
            <pc:sldMk cId="2253486731" sldId="378"/>
            <ac:spMk id="39" creationId="{9E55DAD2-B2A1-4014-95C8-B67FCCD2909D}"/>
          </ac:spMkLst>
        </pc:spChg>
        <pc:spChg chg="add mod">
          <ac:chgData name="Xin LIU" userId="d0d7abe7-578f-4523-acec-00212c987c81" providerId="ADAL" clId="{964D68E7-CE0F-4D3C-A7A7-8F3B5C9618A0}" dt="2019-11-01T16:48:20.338" v="20190" actId="14100"/>
          <ac:spMkLst>
            <pc:docMk/>
            <pc:sldMk cId="2253486731" sldId="378"/>
            <ac:spMk id="40" creationId="{11F761EB-E87C-4CAE-B802-D48EF207D040}"/>
          </ac:spMkLst>
        </pc:spChg>
        <pc:spChg chg="add del mod">
          <ac:chgData name="Xin LIU" userId="d0d7abe7-578f-4523-acec-00212c987c81" providerId="ADAL" clId="{964D68E7-CE0F-4D3C-A7A7-8F3B5C9618A0}" dt="2019-10-22T05:29:24.477" v="976"/>
          <ac:spMkLst>
            <pc:docMk/>
            <pc:sldMk cId="2253486731" sldId="378"/>
            <ac:spMk id="40" creationId="{BC4F7AB8-2B33-4206-A4EF-C23D855AE21B}"/>
          </ac:spMkLst>
        </pc:spChg>
        <pc:spChg chg="add del mod">
          <ac:chgData name="Xin LIU" userId="d0d7abe7-578f-4523-acec-00212c987c81" providerId="ADAL" clId="{964D68E7-CE0F-4D3C-A7A7-8F3B5C9618A0}" dt="2019-10-22T05:29:24.477" v="976"/>
          <ac:spMkLst>
            <pc:docMk/>
            <pc:sldMk cId="2253486731" sldId="378"/>
            <ac:spMk id="41" creationId="{16713F58-3568-49D7-8278-B1C55F294929}"/>
          </ac:spMkLst>
        </pc:spChg>
        <pc:spChg chg="add del mod">
          <ac:chgData name="Xin LIU" userId="d0d7abe7-578f-4523-acec-00212c987c81" providerId="ADAL" clId="{964D68E7-CE0F-4D3C-A7A7-8F3B5C9618A0}" dt="2019-10-22T05:29:24.477" v="976"/>
          <ac:spMkLst>
            <pc:docMk/>
            <pc:sldMk cId="2253486731" sldId="378"/>
            <ac:spMk id="42" creationId="{471DED01-6286-496B-A7DD-3B1F97B1C784}"/>
          </ac:spMkLst>
        </pc:spChg>
        <pc:spChg chg="add del mod">
          <ac:chgData name="Xin LIU" userId="d0d7abe7-578f-4523-acec-00212c987c81" providerId="ADAL" clId="{964D68E7-CE0F-4D3C-A7A7-8F3B5C9618A0}" dt="2019-10-22T05:30:05.578" v="1052" actId="478"/>
          <ac:spMkLst>
            <pc:docMk/>
            <pc:sldMk cId="2253486731" sldId="378"/>
            <ac:spMk id="43" creationId="{AB9D9055-39B7-4FF7-A331-71FC8529AB71}"/>
          </ac:spMkLst>
        </pc:spChg>
        <pc:spChg chg="add del mod">
          <ac:chgData name="Xin LIU" userId="d0d7abe7-578f-4523-acec-00212c987c81" providerId="ADAL" clId="{964D68E7-CE0F-4D3C-A7A7-8F3B5C9618A0}" dt="2019-10-22T05:30:05.578" v="1052" actId="478"/>
          <ac:spMkLst>
            <pc:docMk/>
            <pc:sldMk cId="2253486731" sldId="378"/>
            <ac:spMk id="44" creationId="{2EBD6842-5ECD-4AC0-8063-A13F9368CB36}"/>
          </ac:spMkLst>
        </pc:spChg>
        <pc:spChg chg="add del mod">
          <ac:chgData name="Xin LIU" userId="d0d7abe7-578f-4523-acec-00212c987c81" providerId="ADAL" clId="{964D68E7-CE0F-4D3C-A7A7-8F3B5C9618A0}" dt="2019-10-22T05:30:05.578" v="1052" actId="478"/>
          <ac:spMkLst>
            <pc:docMk/>
            <pc:sldMk cId="2253486731" sldId="378"/>
            <ac:spMk id="45" creationId="{BAEBB75C-D192-4E6A-B831-FB5B73578C78}"/>
          </ac:spMkLst>
        </pc:spChg>
        <pc:spChg chg="add del mod">
          <ac:chgData name="Xin LIU" userId="d0d7abe7-578f-4523-acec-00212c987c81" providerId="ADAL" clId="{964D68E7-CE0F-4D3C-A7A7-8F3B5C9618A0}" dt="2019-10-22T05:30:05.578" v="1052" actId="478"/>
          <ac:spMkLst>
            <pc:docMk/>
            <pc:sldMk cId="2253486731" sldId="378"/>
            <ac:spMk id="46" creationId="{911856BB-0CA8-4F7B-96D7-EE07E5A9A6FB}"/>
          </ac:spMkLst>
        </pc:spChg>
        <pc:spChg chg="add del mod">
          <ac:chgData name="Xin LIU" userId="d0d7abe7-578f-4523-acec-00212c987c81" providerId="ADAL" clId="{964D68E7-CE0F-4D3C-A7A7-8F3B5C9618A0}" dt="2019-10-22T05:30:05.578" v="1052" actId="478"/>
          <ac:spMkLst>
            <pc:docMk/>
            <pc:sldMk cId="2253486731" sldId="378"/>
            <ac:spMk id="47" creationId="{DBF1B95E-9CC6-4461-BB8B-EEF31BCD1986}"/>
          </ac:spMkLst>
        </pc:spChg>
        <pc:spChg chg="add del mod">
          <ac:chgData name="Xin LIU" userId="d0d7abe7-578f-4523-acec-00212c987c81" providerId="ADAL" clId="{964D68E7-CE0F-4D3C-A7A7-8F3B5C9618A0}" dt="2019-10-22T05:30:05.578" v="1052" actId="478"/>
          <ac:spMkLst>
            <pc:docMk/>
            <pc:sldMk cId="2253486731" sldId="378"/>
            <ac:spMk id="48" creationId="{D0DDCD5B-1FBF-46B2-803B-030D90455A67}"/>
          </ac:spMkLst>
        </pc:spChg>
        <pc:spChg chg="add del mod">
          <ac:chgData name="Xin LIU" userId="d0d7abe7-578f-4523-acec-00212c987c81" providerId="ADAL" clId="{964D68E7-CE0F-4D3C-A7A7-8F3B5C9618A0}" dt="2019-10-22T05:30:05.578" v="1052" actId="478"/>
          <ac:spMkLst>
            <pc:docMk/>
            <pc:sldMk cId="2253486731" sldId="378"/>
            <ac:spMk id="49" creationId="{1F8FEFF5-83A6-42DF-B126-6FAAC2EB1850}"/>
          </ac:spMkLst>
        </pc:spChg>
        <pc:spChg chg="add del mod">
          <ac:chgData name="Xin LIU" userId="d0d7abe7-578f-4523-acec-00212c987c81" providerId="ADAL" clId="{964D68E7-CE0F-4D3C-A7A7-8F3B5C9618A0}" dt="2019-10-22T05:30:05.578" v="1052" actId="478"/>
          <ac:spMkLst>
            <pc:docMk/>
            <pc:sldMk cId="2253486731" sldId="378"/>
            <ac:spMk id="50" creationId="{CF09412E-4A0C-4546-9DAA-3CF5661EEC63}"/>
          </ac:spMkLst>
        </pc:spChg>
        <pc:spChg chg="add del mod">
          <ac:chgData name="Xin LIU" userId="d0d7abe7-578f-4523-acec-00212c987c81" providerId="ADAL" clId="{964D68E7-CE0F-4D3C-A7A7-8F3B5C9618A0}" dt="2019-10-22T05:30:05.578" v="1052" actId="478"/>
          <ac:spMkLst>
            <pc:docMk/>
            <pc:sldMk cId="2253486731" sldId="378"/>
            <ac:spMk id="51" creationId="{2C416DCA-1023-4FA8-AA38-E438319E9F69}"/>
          </ac:spMkLst>
        </pc:spChg>
        <pc:spChg chg="add del mod">
          <ac:chgData name="Xin LIU" userId="d0d7abe7-578f-4523-acec-00212c987c81" providerId="ADAL" clId="{964D68E7-CE0F-4D3C-A7A7-8F3B5C9618A0}" dt="2019-10-22T05:30:05.578" v="1052" actId="478"/>
          <ac:spMkLst>
            <pc:docMk/>
            <pc:sldMk cId="2253486731" sldId="378"/>
            <ac:spMk id="52" creationId="{11734BD4-5A60-42C8-9C5F-F67E4D8BBDA2}"/>
          </ac:spMkLst>
        </pc:spChg>
        <pc:spChg chg="add del mod">
          <ac:chgData name="Xin LIU" userId="d0d7abe7-578f-4523-acec-00212c987c81" providerId="ADAL" clId="{964D68E7-CE0F-4D3C-A7A7-8F3B5C9618A0}" dt="2019-10-22T05:30:05.578" v="1052" actId="478"/>
          <ac:spMkLst>
            <pc:docMk/>
            <pc:sldMk cId="2253486731" sldId="378"/>
            <ac:spMk id="53" creationId="{2069D6EF-DE46-40F3-B458-321450F1F2CF}"/>
          </ac:spMkLst>
        </pc:spChg>
        <pc:spChg chg="add del mod">
          <ac:chgData name="Xin LIU" userId="d0d7abe7-578f-4523-acec-00212c987c81" providerId="ADAL" clId="{964D68E7-CE0F-4D3C-A7A7-8F3B5C9618A0}" dt="2019-10-22T05:50:28.248" v="1807" actId="478"/>
          <ac:spMkLst>
            <pc:docMk/>
            <pc:sldMk cId="2253486731" sldId="378"/>
            <ac:spMk id="54" creationId="{207D4A43-2F00-4086-A137-E2ECE3E74CA1}"/>
          </ac:spMkLst>
        </pc:spChg>
        <pc:spChg chg="add del mod">
          <ac:chgData name="Xin LIU" userId="d0d7abe7-578f-4523-acec-00212c987c81" providerId="ADAL" clId="{964D68E7-CE0F-4D3C-A7A7-8F3B5C9618A0}" dt="2019-10-22T05:32:32.442" v="1189" actId="478"/>
          <ac:spMkLst>
            <pc:docMk/>
            <pc:sldMk cId="2253486731" sldId="378"/>
            <ac:spMk id="55" creationId="{B67AA5C5-6EEC-4695-A228-09390421EFBE}"/>
          </ac:spMkLst>
        </pc:spChg>
        <pc:spChg chg="add del mod">
          <ac:chgData name="Xin LIU" userId="d0d7abe7-578f-4523-acec-00212c987c81" providerId="ADAL" clId="{964D68E7-CE0F-4D3C-A7A7-8F3B5C9618A0}" dt="2019-10-22T05:32:32.442" v="1189" actId="478"/>
          <ac:spMkLst>
            <pc:docMk/>
            <pc:sldMk cId="2253486731" sldId="378"/>
            <ac:spMk id="56" creationId="{F132AD50-1637-48D7-BC2C-AF7F568D8E7A}"/>
          </ac:spMkLst>
        </pc:spChg>
        <pc:spChg chg="add del mod">
          <ac:chgData name="Xin LIU" userId="d0d7abe7-578f-4523-acec-00212c987c81" providerId="ADAL" clId="{964D68E7-CE0F-4D3C-A7A7-8F3B5C9618A0}" dt="2019-10-22T05:32:32.442" v="1189" actId="478"/>
          <ac:spMkLst>
            <pc:docMk/>
            <pc:sldMk cId="2253486731" sldId="378"/>
            <ac:spMk id="57" creationId="{72861C74-82F3-491D-9EA2-3480F49DD2EF}"/>
          </ac:spMkLst>
        </pc:spChg>
        <pc:spChg chg="add del mod">
          <ac:chgData name="Xin LIU" userId="d0d7abe7-578f-4523-acec-00212c987c81" providerId="ADAL" clId="{964D68E7-CE0F-4D3C-A7A7-8F3B5C9618A0}" dt="2019-10-22T05:32:32.442" v="1189" actId="478"/>
          <ac:spMkLst>
            <pc:docMk/>
            <pc:sldMk cId="2253486731" sldId="378"/>
            <ac:spMk id="58" creationId="{290B56B0-1CF1-45BE-BAD4-023FF932B276}"/>
          </ac:spMkLst>
        </pc:spChg>
        <pc:spChg chg="add del mod">
          <ac:chgData name="Xin LIU" userId="d0d7abe7-578f-4523-acec-00212c987c81" providerId="ADAL" clId="{964D68E7-CE0F-4D3C-A7A7-8F3B5C9618A0}" dt="2019-10-22T05:32:32.442" v="1189" actId="478"/>
          <ac:spMkLst>
            <pc:docMk/>
            <pc:sldMk cId="2253486731" sldId="378"/>
            <ac:spMk id="59" creationId="{6158AF45-5C9A-483B-B86B-CBEED6004871}"/>
          </ac:spMkLst>
        </pc:spChg>
        <pc:spChg chg="add del mod">
          <ac:chgData name="Xin LIU" userId="d0d7abe7-578f-4523-acec-00212c987c81" providerId="ADAL" clId="{964D68E7-CE0F-4D3C-A7A7-8F3B5C9618A0}" dt="2019-10-22T05:32:32.442" v="1189" actId="478"/>
          <ac:spMkLst>
            <pc:docMk/>
            <pc:sldMk cId="2253486731" sldId="378"/>
            <ac:spMk id="60" creationId="{B68EDBB0-476B-4B6A-B5D4-E4185EAE0D4C}"/>
          </ac:spMkLst>
        </pc:spChg>
        <pc:spChg chg="add del mod">
          <ac:chgData name="Xin LIU" userId="d0d7abe7-578f-4523-acec-00212c987c81" providerId="ADAL" clId="{964D68E7-CE0F-4D3C-A7A7-8F3B5C9618A0}" dt="2019-10-22T05:32:32.442" v="1189" actId="478"/>
          <ac:spMkLst>
            <pc:docMk/>
            <pc:sldMk cId="2253486731" sldId="378"/>
            <ac:spMk id="61" creationId="{00254DC9-2BDB-4791-BD01-8D200F89378E}"/>
          </ac:spMkLst>
        </pc:spChg>
        <pc:spChg chg="add del mod">
          <ac:chgData name="Xin LIU" userId="d0d7abe7-578f-4523-acec-00212c987c81" providerId="ADAL" clId="{964D68E7-CE0F-4D3C-A7A7-8F3B5C9618A0}" dt="2019-10-22T05:32:32.442" v="1189" actId="478"/>
          <ac:spMkLst>
            <pc:docMk/>
            <pc:sldMk cId="2253486731" sldId="378"/>
            <ac:spMk id="62" creationId="{1EBA5856-20FD-4D88-942C-0EC52CAF9900}"/>
          </ac:spMkLst>
        </pc:spChg>
        <pc:spChg chg="add del mod">
          <ac:chgData name="Xin LIU" userId="d0d7abe7-578f-4523-acec-00212c987c81" providerId="ADAL" clId="{964D68E7-CE0F-4D3C-A7A7-8F3B5C9618A0}" dt="2019-10-22T05:32:32.442" v="1189" actId="478"/>
          <ac:spMkLst>
            <pc:docMk/>
            <pc:sldMk cId="2253486731" sldId="378"/>
            <ac:spMk id="63" creationId="{B0EBBE3D-1232-4CCD-BC51-6935E1D52C3D}"/>
          </ac:spMkLst>
        </pc:spChg>
        <pc:spChg chg="add del mod">
          <ac:chgData name="Xin LIU" userId="d0d7abe7-578f-4523-acec-00212c987c81" providerId="ADAL" clId="{964D68E7-CE0F-4D3C-A7A7-8F3B5C9618A0}" dt="2019-10-22T05:32:32.442" v="1189" actId="478"/>
          <ac:spMkLst>
            <pc:docMk/>
            <pc:sldMk cId="2253486731" sldId="378"/>
            <ac:spMk id="64" creationId="{7FCC23FC-CED5-4221-A6B6-A145057B6AB6}"/>
          </ac:spMkLst>
        </pc:spChg>
        <pc:spChg chg="add del mod">
          <ac:chgData name="Xin LIU" userId="d0d7abe7-578f-4523-acec-00212c987c81" providerId="ADAL" clId="{964D68E7-CE0F-4D3C-A7A7-8F3B5C9618A0}" dt="2019-10-22T05:32:32.442" v="1189" actId="478"/>
          <ac:spMkLst>
            <pc:docMk/>
            <pc:sldMk cId="2253486731" sldId="378"/>
            <ac:spMk id="65" creationId="{D68F9146-BC60-4F7B-B274-CA363FAFABE2}"/>
          </ac:spMkLst>
        </pc:spChg>
        <pc:spChg chg="add del mod">
          <ac:chgData name="Xin LIU" userId="d0d7abe7-578f-4523-acec-00212c987c81" providerId="ADAL" clId="{964D68E7-CE0F-4D3C-A7A7-8F3B5C9618A0}" dt="2019-10-23T15:27:54.506" v="10466" actId="478"/>
          <ac:spMkLst>
            <pc:docMk/>
            <pc:sldMk cId="2253486731" sldId="378"/>
            <ac:spMk id="66" creationId="{3067D500-582F-4461-B671-3AD459210DCF}"/>
          </ac:spMkLst>
        </pc:spChg>
        <pc:spChg chg="add del mod">
          <ac:chgData name="Xin LIU" userId="d0d7abe7-578f-4523-acec-00212c987c81" providerId="ADAL" clId="{964D68E7-CE0F-4D3C-A7A7-8F3B5C9618A0}" dt="2019-10-22T05:51:11.673" v="1841" actId="478"/>
          <ac:spMkLst>
            <pc:docMk/>
            <pc:sldMk cId="2253486731" sldId="378"/>
            <ac:spMk id="67" creationId="{F6520917-99AC-45E9-9481-5AEFE7C991BF}"/>
          </ac:spMkLst>
        </pc:spChg>
        <pc:spChg chg="add del">
          <ac:chgData name="Xin LIU" userId="d0d7abe7-578f-4523-acec-00212c987c81" providerId="ADAL" clId="{964D68E7-CE0F-4D3C-A7A7-8F3B5C9618A0}" dt="2019-10-23T15:27:54.506" v="10466" actId="478"/>
          <ac:spMkLst>
            <pc:docMk/>
            <pc:sldMk cId="2253486731" sldId="378"/>
            <ac:spMk id="68" creationId="{E05E0AA5-370B-4019-B58C-09F2C6A4BB33}"/>
          </ac:spMkLst>
        </pc:spChg>
        <pc:spChg chg="add del">
          <ac:chgData name="Xin LIU" userId="d0d7abe7-578f-4523-acec-00212c987c81" providerId="ADAL" clId="{964D68E7-CE0F-4D3C-A7A7-8F3B5C9618A0}" dt="2019-10-23T15:27:54.506" v="10466" actId="478"/>
          <ac:spMkLst>
            <pc:docMk/>
            <pc:sldMk cId="2253486731" sldId="378"/>
            <ac:spMk id="69" creationId="{C21940FE-0DBB-4EC4-9AB6-30BE37803A12}"/>
          </ac:spMkLst>
        </pc:spChg>
        <pc:spChg chg="add del mod">
          <ac:chgData name="Xin LIU" userId="d0d7abe7-578f-4523-acec-00212c987c81" providerId="ADAL" clId="{964D68E7-CE0F-4D3C-A7A7-8F3B5C9618A0}" dt="2019-10-23T15:27:54.506" v="10466" actId="478"/>
          <ac:spMkLst>
            <pc:docMk/>
            <pc:sldMk cId="2253486731" sldId="378"/>
            <ac:spMk id="70" creationId="{788C3583-6A06-4187-9A85-013598AF4471}"/>
          </ac:spMkLst>
        </pc:spChg>
        <pc:spChg chg="add del">
          <ac:chgData name="Xin LIU" userId="d0d7abe7-578f-4523-acec-00212c987c81" providerId="ADAL" clId="{964D68E7-CE0F-4D3C-A7A7-8F3B5C9618A0}" dt="2019-10-23T15:27:54.506" v="10466" actId="478"/>
          <ac:spMkLst>
            <pc:docMk/>
            <pc:sldMk cId="2253486731" sldId="378"/>
            <ac:spMk id="71" creationId="{7514FD4A-1F5B-4F1C-94C7-BCCDDC556ED8}"/>
          </ac:spMkLst>
        </pc:spChg>
        <pc:spChg chg="add del mod">
          <ac:chgData name="Xin LIU" userId="d0d7abe7-578f-4523-acec-00212c987c81" providerId="ADAL" clId="{964D68E7-CE0F-4D3C-A7A7-8F3B5C9618A0}" dt="2019-10-23T15:27:54.506" v="10466" actId="478"/>
          <ac:spMkLst>
            <pc:docMk/>
            <pc:sldMk cId="2253486731" sldId="378"/>
            <ac:spMk id="72" creationId="{66D3F5A3-DE05-41FD-857D-98114D1F422C}"/>
          </ac:spMkLst>
        </pc:spChg>
        <pc:spChg chg="add del mod">
          <ac:chgData name="Xin LIU" userId="d0d7abe7-578f-4523-acec-00212c987c81" providerId="ADAL" clId="{964D68E7-CE0F-4D3C-A7A7-8F3B5C9618A0}" dt="2019-10-22T05:51:00.113" v="1836" actId="21"/>
          <ac:spMkLst>
            <pc:docMk/>
            <pc:sldMk cId="2253486731" sldId="378"/>
            <ac:spMk id="73" creationId="{D3801DDB-4B66-4295-8B1D-E0A53B40FDA2}"/>
          </ac:spMkLst>
        </pc:spChg>
        <pc:spChg chg="add del mod">
          <ac:chgData name="Xin LIU" userId="d0d7abe7-578f-4523-acec-00212c987c81" providerId="ADAL" clId="{964D68E7-CE0F-4D3C-A7A7-8F3B5C9618A0}" dt="2019-10-23T15:27:54.506" v="10466" actId="478"/>
          <ac:spMkLst>
            <pc:docMk/>
            <pc:sldMk cId="2253486731" sldId="378"/>
            <ac:spMk id="74" creationId="{9EA71BBB-9BE2-44CB-863F-772C9302F8C5}"/>
          </ac:spMkLst>
        </pc:spChg>
        <pc:spChg chg="add del mod">
          <ac:chgData name="Xin LIU" userId="d0d7abe7-578f-4523-acec-00212c987c81" providerId="ADAL" clId="{964D68E7-CE0F-4D3C-A7A7-8F3B5C9618A0}" dt="2019-10-23T15:27:54.506" v="10466" actId="478"/>
          <ac:spMkLst>
            <pc:docMk/>
            <pc:sldMk cId="2253486731" sldId="378"/>
            <ac:spMk id="75" creationId="{B24720B4-688D-48D2-AB6B-8D8A2FF33217}"/>
          </ac:spMkLst>
        </pc:spChg>
        <pc:spChg chg="add del mod">
          <ac:chgData name="Xin LIU" userId="d0d7abe7-578f-4523-acec-00212c987c81" providerId="ADAL" clId="{964D68E7-CE0F-4D3C-A7A7-8F3B5C9618A0}" dt="2019-10-22T05:51:09.919" v="1840" actId="478"/>
          <ac:spMkLst>
            <pc:docMk/>
            <pc:sldMk cId="2253486731" sldId="378"/>
            <ac:spMk id="76" creationId="{C7917201-8C56-4E67-983D-693FE862B156}"/>
          </ac:spMkLst>
        </pc:spChg>
        <pc:spChg chg="add del mod">
          <ac:chgData name="Xin LIU" userId="d0d7abe7-578f-4523-acec-00212c987c81" providerId="ADAL" clId="{964D68E7-CE0F-4D3C-A7A7-8F3B5C9618A0}" dt="2019-10-23T15:27:54.506" v="10466" actId="478"/>
          <ac:spMkLst>
            <pc:docMk/>
            <pc:sldMk cId="2253486731" sldId="378"/>
            <ac:spMk id="77" creationId="{5CC8C467-4A53-4F1C-B651-4349BE117D52}"/>
          </ac:spMkLst>
        </pc:spChg>
        <pc:picChg chg="add del mod">
          <ac:chgData name="Xin LIU" userId="d0d7abe7-578f-4523-acec-00212c987c81" providerId="ADAL" clId="{964D68E7-CE0F-4D3C-A7A7-8F3B5C9618A0}" dt="2019-10-22T05:15:11.060" v="671" actId="478"/>
          <ac:picMkLst>
            <pc:docMk/>
            <pc:sldMk cId="2253486731" sldId="378"/>
            <ac:picMk id="7" creationId="{3377A5C0-DD3B-46A9-92A2-796C5F4D3395}"/>
          </ac:picMkLst>
        </pc:picChg>
        <pc:picChg chg="del">
          <ac:chgData name="Xin LIU" userId="d0d7abe7-578f-4523-acec-00212c987c81" providerId="ADAL" clId="{964D68E7-CE0F-4D3C-A7A7-8F3B5C9618A0}" dt="2019-10-22T05:10:08.920" v="597" actId="478"/>
          <ac:picMkLst>
            <pc:docMk/>
            <pc:sldMk cId="2253486731" sldId="378"/>
            <ac:picMk id="35" creationId="{00000000-0000-0000-0000-000000000000}"/>
          </ac:picMkLst>
        </pc:picChg>
      </pc:sldChg>
      <pc:sldChg chg="modSp add del modTransition modAnim">
        <pc:chgData name="Xin LIU" userId="d0d7abe7-578f-4523-acec-00212c987c81" providerId="ADAL" clId="{964D68E7-CE0F-4D3C-A7A7-8F3B5C9618A0}" dt="2019-10-24T12:19:28.030" v="14874"/>
        <pc:sldMkLst>
          <pc:docMk/>
          <pc:sldMk cId="2012651391" sldId="379"/>
        </pc:sldMkLst>
        <pc:spChg chg="mod">
          <ac:chgData name="Xin LIU" userId="d0d7abe7-578f-4523-acec-00212c987c81" providerId="ADAL" clId="{964D68E7-CE0F-4D3C-A7A7-8F3B5C9618A0}" dt="2019-10-22T04:59:02.269" v="394" actId="20577"/>
          <ac:spMkLst>
            <pc:docMk/>
            <pc:sldMk cId="2012651391" sldId="379"/>
            <ac:spMk id="2" creationId="{00000000-0000-0000-0000-000000000000}"/>
          </ac:spMkLst>
        </pc:spChg>
        <pc:spChg chg="mod">
          <ac:chgData name="Xin LIU" userId="d0d7abe7-578f-4523-acec-00212c987c81" providerId="ADAL" clId="{964D68E7-CE0F-4D3C-A7A7-8F3B5C9618A0}" dt="2019-10-22T05:13:47.436" v="661" actId="1076"/>
          <ac:spMkLst>
            <pc:docMk/>
            <pc:sldMk cId="2012651391" sldId="379"/>
            <ac:spMk id="8" creationId="{00000000-0000-0000-0000-000000000000}"/>
          </ac:spMkLst>
        </pc:spChg>
        <pc:spChg chg="mod">
          <ac:chgData name="Xin LIU" userId="d0d7abe7-578f-4523-acec-00212c987c81" providerId="ADAL" clId="{964D68E7-CE0F-4D3C-A7A7-8F3B5C9618A0}" dt="2019-10-22T05:14:06.691" v="666" actId="1076"/>
          <ac:spMkLst>
            <pc:docMk/>
            <pc:sldMk cId="2012651391" sldId="379"/>
            <ac:spMk id="11" creationId="{00000000-0000-0000-0000-000000000000}"/>
          </ac:spMkLst>
        </pc:spChg>
        <pc:spChg chg="mod">
          <ac:chgData name="Xin LIU" userId="d0d7abe7-578f-4523-acec-00212c987c81" providerId="ADAL" clId="{964D68E7-CE0F-4D3C-A7A7-8F3B5C9618A0}" dt="2019-10-22T05:13:57.613" v="664" actId="1076"/>
          <ac:spMkLst>
            <pc:docMk/>
            <pc:sldMk cId="2012651391" sldId="379"/>
            <ac:spMk id="12" creationId="{00000000-0000-0000-0000-000000000000}"/>
          </ac:spMkLst>
        </pc:spChg>
        <pc:spChg chg="mod">
          <ac:chgData name="Xin LIU" userId="d0d7abe7-578f-4523-acec-00212c987c81" providerId="ADAL" clId="{964D68E7-CE0F-4D3C-A7A7-8F3B5C9618A0}" dt="2019-10-22T05:14:16.961" v="668" actId="1076"/>
          <ac:spMkLst>
            <pc:docMk/>
            <pc:sldMk cId="2012651391" sldId="379"/>
            <ac:spMk id="13" creationId="{00000000-0000-0000-0000-000000000000}"/>
          </ac:spMkLst>
        </pc:spChg>
        <pc:spChg chg="mod">
          <ac:chgData name="Xin LIU" userId="d0d7abe7-578f-4523-acec-00212c987c81" providerId="ADAL" clId="{964D68E7-CE0F-4D3C-A7A7-8F3B5C9618A0}" dt="2019-10-22T04:59:31.464" v="395"/>
          <ac:spMkLst>
            <pc:docMk/>
            <pc:sldMk cId="2012651391" sldId="379"/>
            <ac:spMk id="16" creationId="{00000000-0000-0000-0000-000000000000}"/>
          </ac:spMkLst>
        </pc:spChg>
      </pc:sldChg>
      <pc:sldChg chg="addSp delSp modSp modTransition modAnim">
        <pc:chgData name="Xin LIU" userId="d0d7abe7-578f-4523-acec-00212c987c81" providerId="ADAL" clId="{964D68E7-CE0F-4D3C-A7A7-8F3B5C9618A0}" dt="2019-10-28T12:11:29.599" v="20032"/>
        <pc:sldMkLst>
          <pc:docMk/>
          <pc:sldMk cId="3335042215" sldId="380"/>
        </pc:sldMkLst>
        <pc:spChg chg="mod">
          <ac:chgData name="Xin LIU" userId="d0d7abe7-578f-4523-acec-00212c987c81" providerId="ADAL" clId="{964D68E7-CE0F-4D3C-A7A7-8F3B5C9618A0}" dt="2019-10-22T06:12:44.135" v="2363" actId="20577"/>
          <ac:spMkLst>
            <pc:docMk/>
            <pc:sldMk cId="3335042215" sldId="380"/>
            <ac:spMk id="2" creationId="{00000000-0000-0000-0000-000000000000}"/>
          </ac:spMkLst>
        </pc:spChg>
        <pc:spChg chg="mod">
          <ac:chgData name="Xin LIU" userId="d0d7abe7-578f-4523-acec-00212c987c81" providerId="ADAL" clId="{964D68E7-CE0F-4D3C-A7A7-8F3B5C9618A0}" dt="2019-10-26T07:40:41.217" v="19771" actId="14100"/>
          <ac:spMkLst>
            <pc:docMk/>
            <pc:sldMk cId="3335042215" sldId="380"/>
            <ac:spMk id="3" creationId="{00000000-0000-0000-0000-000000000000}"/>
          </ac:spMkLst>
        </pc:spChg>
        <pc:spChg chg="add mod">
          <ac:chgData name="Xin LIU" userId="d0d7abe7-578f-4523-acec-00212c987c81" providerId="ADAL" clId="{964D68E7-CE0F-4D3C-A7A7-8F3B5C9618A0}" dt="2019-10-25T11:59:34.407" v="17612" actId="20577"/>
          <ac:spMkLst>
            <pc:docMk/>
            <pc:sldMk cId="3335042215" sldId="380"/>
            <ac:spMk id="5" creationId="{895794BF-AD35-413E-BFF1-C990D1D2DAA1}"/>
          </ac:spMkLst>
        </pc:spChg>
        <pc:spChg chg="add del mod">
          <ac:chgData name="Xin LIU" userId="d0d7abe7-578f-4523-acec-00212c987c81" providerId="ADAL" clId="{964D68E7-CE0F-4D3C-A7A7-8F3B5C9618A0}" dt="2019-10-26T03:17:40.609" v="19693" actId="11529"/>
          <ac:spMkLst>
            <pc:docMk/>
            <pc:sldMk cId="3335042215" sldId="380"/>
            <ac:spMk id="8" creationId="{28780AFA-651B-4CBE-BAE6-5B09EE79BC73}"/>
          </ac:spMkLst>
        </pc:spChg>
        <pc:spChg chg="add mod">
          <ac:chgData name="Xin LIU" userId="d0d7abe7-578f-4523-acec-00212c987c81" providerId="ADAL" clId="{964D68E7-CE0F-4D3C-A7A7-8F3B5C9618A0}" dt="2019-10-26T07:40:52.339" v="19776" actId="27636"/>
          <ac:spMkLst>
            <pc:docMk/>
            <pc:sldMk cId="3335042215" sldId="380"/>
            <ac:spMk id="8" creationId="{D889448A-CF9F-4E27-BD91-AA39DA6A6850}"/>
          </ac:spMkLst>
        </pc:spChg>
        <pc:picChg chg="del">
          <ac:chgData name="Xin LIU" userId="d0d7abe7-578f-4523-acec-00212c987c81" providerId="ADAL" clId="{964D68E7-CE0F-4D3C-A7A7-8F3B5C9618A0}" dt="2019-10-22T06:12:54.946" v="2405" actId="478"/>
          <ac:picMkLst>
            <pc:docMk/>
            <pc:sldMk cId="3335042215" sldId="380"/>
            <ac:picMk id="6" creationId="{00000000-0000-0000-0000-000000000000}"/>
          </ac:picMkLst>
        </pc:picChg>
        <pc:picChg chg="add del mod">
          <ac:chgData name="Xin LIU" userId="d0d7abe7-578f-4523-acec-00212c987c81" providerId="ADAL" clId="{964D68E7-CE0F-4D3C-A7A7-8F3B5C9618A0}" dt="2019-10-23T16:21:03.216" v="11927" actId="478"/>
          <ac:picMkLst>
            <pc:docMk/>
            <pc:sldMk cId="3335042215" sldId="380"/>
            <ac:picMk id="6" creationId="{18FA9A84-A25F-4ED4-9267-F6B3C8425A7F}"/>
          </ac:picMkLst>
        </pc:picChg>
        <pc:picChg chg="add del mod">
          <ac:chgData name="Xin LIU" userId="d0d7abe7-578f-4523-acec-00212c987c81" providerId="ADAL" clId="{964D68E7-CE0F-4D3C-A7A7-8F3B5C9618A0}" dt="2019-10-23T16:24:51.735" v="11992" actId="478"/>
          <ac:picMkLst>
            <pc:docMk/>
            <pc:sldMk cId="3335042215" sldId="380"/>
            <ac:picMk id="7" creationId="{049E739C-7C1E-4E17-8000-ECCA6496A876}"/>
          </ac:picMkLst>
        </pc:picChg>
        <pc:picChg chg="add del mod">
          <ac:chgData name="Xin LIU" userId="d0d7abe7-578f-4523-acec-00212c987c81" providerId="ADAL" clId="{964D68E7-CE0F-4D3C-A7A7-8F3B5C9618A0}" dt="2019-10-26T03:17:41.473" v="19694" actId="21"/>
          <ac:picMkLst>
            <pc:docMk/>
            <pc:sldMk cId="3335042215" sldId="380"/>
            <ac:picMk id="7" creationId="{213DC56D-4051-439B-A888-E4F3753F04A4}"/>
          </ac:picMkLst>
        </pc:picChg>
        <pc:picChg chg="add del">
          <ac:chgData name="Xin LIU" userId="d0d7abe7-578f-4523-acec-00212c987c81" providerId="ADAL" clId="{964D68E7-CE0F-4D3C-A7A7-8F3B5C9618A0}" dt="2019-10-26T03:01:42.481" v="19684"/>
          <ac:picMkLst>
            <pc:docMk/>
            <pc:sldMk cId="3335042215" sldId="380"/>
            <ac:picMk id="8" creationId="{ADD46215-C540-4172-8949-4B6BB858A98B}"/>
          </ac:picMkLst>
        </pc:picChg>
        <pc:picChg chg="add del mod">
          <ac:chgData name="Xin LIU" userId="d0d7abe7-578f-4523-acec-00212c987c81" providerId="ADAL" clId="{964D68E7-CE0F-4D3C-A7A7-8F3B5C9618A0}" dt="2019-10-23T16:24:42.193" v="11991" actId="478"/>
          <ac:picMkLst>
            <pc:docMk/>
            <pc:sldMk cId="3335042215" sldId="380"/>
            <ac:picMk id="8" creationId="{DD875030-79E2-4429-BDE9-06E7723E1E65}"/>
          </ac:picMkLst>
        </pc:picChg>
        <pc:picChg chg="add del">
          <ac:chgData name="Xin LIU" userId="d0d7abe7-578f-4523-acec-00212c987c81" providerId="ADAL" clId="{964D68E7-CE0F-4D3C-A7A7-8F3B5C9618A0}" dt="2019-10-23T16:25:27.819" v="11999" actId="478"/>
          <ac:picMkLst>
            <pc:docMk/>
            <pc:sldMk cId="3335042215" sldId="380"/>
            <ac:picMk id="9" creationId="{658AEA88-51C8-4B2D-8097-5BAB8D1C5C91}"/>
          </ac:picMkLst>
        </pc:picChg>
        <pc:picChg chg="add mod">
          <ac:chgData name="Xin LIU" userId="d0d7abe7-578f-4523-acec-00212c987c81" providerId="ADAL" clId="{964D68E7-CE0F-4D3C-A7A7-8F3B5C9618A0}" dt="2019-10-26T03:23:24.161" v="19720" actId="1035"/>
          <ac:picMkLst>
            <pc:docMk/>
            <pc:sldMk cId="3335042215" sldId="380"/>
            <ac:picMk id="9" creationId="{94B45883-5DAE-4EF9-A252-1B90AC0E6B18}"/>
          </ac:picMkLst>
        </pc:picChg>
        <pc:picChg chg="add del mod">
          <ac:chgData name="Xin LIU" userId="d0d7abe7-578f-4523-acec-00212c987c81" providerId="ADAL" clId="{964D68E7-CE0F-4D3C-A7A7-8F3B5C9618A0}" dt="2019-10-23T16:25:29.833" v="12000" actId="478"/>
          <ac:picMkLst>
            <pc:docMk/>
            <pc:sldMk cId="3335042215" sldId="380"/>
            <ac:picMk id="10" creationId="{EE20C2F8-31B8-42E5-AF2D-116F069FD4D0}"/>
          </ac:picMkLst>
        </pc:picChg>
        <pc:picChg chg="add mod">
          <ac:chgData name="Xin LIU" userId="d0d7abe7-578f-4523-acec-00212c987c81" providerId="ADAL" clId="{964D68E7-CE0F-4D3C-A7A7-8F3B5C9618A0}" dt="2019-10-26T03:00:53.908" v="19680" actId="1076"/>
          <ac:picMkLst>
            <pc:docMk/>
            <pc:sldMk cId="3335042215" sldId="380"/>
            <ac:picMk id="11" creationId="{80D2D5EA-6EA4-480D-B4E0-28D4F7CC01DA}"/>
          </ac:picMkLst>
        </pc:picChg>
        <pc:picChg chg="add del mod">
          <ac:chgData name="Xin LIU" userId="d0d7abe7-578f-4523-acec-00212c987c81" providerId="ADAL" clId="{964D68E7-CE0F-4D3C-A7A7-8F3B5C9618A0}" dt="2019-10-23T16:26:06.681" v="12014"/>
          <ac:picMkLst>
            <pc:docMk/>
            <pc:sldMk cId="3335042215" sldId="380"/>
            <ac:picMk id="12" creationId="{0C5EA2C5-4714-4485-B716-36429316BE60}"/>
          </ac:picMkLst>
        </pc:picChg>
        <pc:picChg chg="add del mod">
          <ac:chgData name="Xin LIU" userId="d0d7abe7-578f-4523-acec-00212c987c81" providerId="ADAL" clId="{964D68E7-CE0F-4D3C-A7A7-8F3B5C9618A0}" dt="2019-10-26T03:01:39.089" v="19682" actId="478"/>
          <ac:picMkLst>
            <pc:docMk/>
            <pc:sldMk cId="3335042215" sldId="380"/>
            <ac:picMk id="14" creationId="{105C8E9E-AB24-4A63-A1F0-C3726590C28A}"/>
          </ac:picMkLst>
        </pc:picChg>
      </pc:sldChg>
      <pc:sldChg chg="addSp delSp modSp modNotesTx">
        <pc:chgData name="Xin LIU" userId="d0d7abe7-578f-4523-acec-00212c987c81" providerId="ADAL" clId="{964D68E7-CE0F-4D3C-A7A7-8F3B5C9618A0}" dt="2019-10-24T12:09:59.327" v="14873" actId="20577"/>
        <pc:sldMkLst>
          <pc:docMk/>
          <pc:sldMk cId="3346688551" sldId="381"/>
        </pc:sldMkLst>
        <pc:spChg chg="mod">
          <ac:chgData name="Xin LIU" userId="d0d7abe7-578f-4523-acec-00212c987c81" providerId="ADAL" clId="{964D68E7-CE0F-4D3C-A7A7-8F3B5C9618A0}" dt="2019-10-22T06:26:08.593" v="3093" actId="20577"/>
          <ac:spMkLst>
            <pc:docMk/>
            <pc:sldMk cId="3346688551" sldId="381"/>
            <ac:spMk id="2" creationId="{00000000-0000-0000-0000-000000000000}"/>
          </ac:spMkLst>
        </pc:spChg>
        <pc:spChg chg="del">
          <ac:chgData name="Xin LIU" userId="d0d7abe7-578f-4523-acec-00212c987c81" providerId="ADAL" clId="{964D68E7-CE0F-4D3C-A7A7-8F3B5C9618A0}" dt="2019-10-22T06:26:16.852" v="3094" actId="478"/>
          <ac:spMkLst>
            <pc:docMk/>
            <pc:sldMk cId="3346688551" sldId="381"/>
            <ac:spMk id="3" creationId="{00000000-0000-0000-0000-000000000000}"/>
          </ac:spMkLst>
        </pc:spChg>
        <pc:spChg chg="add del">
          <ac:chgData name="Xin LIU" userId="d0d7abe7-578f-4523-acec-00212c987c81" providerId="ADAL" clId="{964D68E7-CE0F-4D3C-A7A7-8F3B5C9618A0}" dt="2019-10-24T05:14:47.992" v="12210"/>
          <ac:spMkLst>
            <pc:docMk/>
            <pc:sldMk cId="3346688551" sldId="381"/>
            <ac:spMk id="6" creationId="{BE3A616A-08D4-49D2-91C5-897762FF4DDD}"/>
          </ac:spMkLst>
        </pc:spChg>
        <pc:spChg chg="add del">
          <ac:chgData name="Xin LIU" userId="d0d7abe7-578f-4523-acec-00212c987c81" providerId="ADAL" clId="{964D68E7-CE0F-4D3C-A7A7-8F3B5C9618A0}" dt="2019-10-24T05:14:47.992" v="12210"/>
          <ac:spMkLst>
            <pc:docMk/>
            <pc:sldMk cId="3346688551" sldId="381"/>
            <ac:spMk id="7" creationId="{4EDACF1F-690F-4C8D-A3C0-2959DB075127}"/>
          </ac:spMkLst>
        </pc:spChg>
        <pc:spChg chg="add del">
          <ac:chgData name="Xin LIU" userId="d0d7abe7-578f-4523-acec-00212c987c81" providerId="ADAL" clId="{964D68E7-CE0F-4D3C-A7A7-8F3B5C9618A0}" dt="2019-10-24T05:14:47.992" v="12210"/>
          <ac:spMkLst>
            <pc:docMk/>
            <pc:sldMk cId="3346688551" sldId="381"/>
            <ac:spMk id="8" creationId="{A9E6EBAD-B9BD-4905-9E16-51CBE77FD184}"/>
          </ac:spMkLst>
        </pc:spChg>
        <pc:spChg chg="add del">
          <ac:chgData name="Xin LIU" userId="d0d7abe7-578f-4523-acec-00212c987c81" providerId="ADAL" clId="{964D68E7-CE0F-4D3C-A7A7-8F3B5C9618A0}" dt="2019-10-24T05:14:47.992" v="12210"/>
          <ac:spMkLst>
            <pc:docMk/>
            <pc:sldMk cId="3346688551" sldId="381"/>
            <ac:spMk id="9" creationId="{4E8B3D77-6CF5-4F42-B5F5-146BD923180E}"/>
          </ac:spMkLst>
        </pc:spChg>
        <pc:spChg chg="add del">
          <ac:chgData name="Xin LIU" userId="d0d7abe7-578f-4523-acec-00212c987c81" providerId="ADAL" clId="{964D68E7-CE0F-4D3C-A7A7-8F3B5C9618A0}" dt="2019-10-24T05:14:47.992" v="12210"/>
          <ac:spMkLst>
            <pc:docMk/>
            <pc:sldMk cId="3346688551" sldId="381"/>
            <ac:spMk id="10" creationId="{E15B95EE-E705-420F-828A-8BBA0B9CCB98}"/>
          </ac:spMkLst>
        </pc:spChg>
        <pc:spChg chg="add del">
          <ac:chgData name="Xin LIU" userId="d0d7abe7-578f-4523-acec-00212c987c81" providerId="ADAL" clId="{964D68E7-CE0F-4D3C-A7A7-8F3B5C9618A0}" dt="2019-10-24T05:14:47.992" v="12210"/>
          <ac:spMkLst>
            <pc:docMk/>
            <pc:sldMk cId="3346688551" sldId="381"/>
            <ac:spMk id="11" creationId="{3181E9D1-CD8B-4456-A390-CB81E8419464}"/>
          </ac:spMkLst>
        </pc:spChg>
        <pc:spChg chg="add del">
          <ac:chgData name="Xin LIU" userId="d0d7abe7-578f-4523-acec-00212c987c81" providerId="ADAL" clId="{964D68E7-CE0F-4D3C-A7A7-8F3B5C9618A0}" dt="2019-10-24T05:14:47.992" v="12210"/>
          <ac:spMkLst>
            <pc:docMk/>
            <pc:sldMk cId="3346688551" sldId="381"/>
            <ac:spMk id="12" creationId="{CC61FCF6-E413-4C4D-9AE9-B0FC6E3964C1}"/>
          </ac:spMkLst>
        </pc:spChg>
        <pc:spChg chg="del">
          <ac:chgData name="Xin LIU" userId="d0d7abe7-578f-4523-acec-00212c987c81" providerId="ADAL" clId="{964D68E7-CE0F-4D3C-A7A7-8F3B5C9618A0}" dt="2019-10-22T06:26:25.284" v="3096" actId="478"/>
          <ac:spMkLst>
            <pc:docMk/>
            <pc:sldMk cId="3346688551" sldId="381"/>
            <ac:spMk id="13" creationId="{00000000-0000-0000-0000-000000000000}"/>
          </ac:spMkLst>
        </pc:spChg>
        <pc:spChg chg="add mod">
          <ac:chgData name="Xin LIU" userId="d0d7abe7-578f-4523-acec-00212c987c81" providerId="ADAL" clId="{964D68E7-CE0F-4D3C-A7A7-8F3B5C9618A0}" dt="2019-10-24T12:09:59.327" v="14873" actId="20577"/>
          <ac:spMkLst>
            <pc:docMk/>
            <pc:sldMk cId="3346688551" sldId="381"/>
            <ac:spMk id="13" creationId="{6CE389EF-2942-4CC6-9475-6D923E2BD1FD}"/>
          </ac:spMkLst>
        </pc:spChg>
        <pc:spChg chg="add del mod">
          <ac:chgData name="Xin LIU" userId="d0d7abe7-578f-4523-acec-00212c987c81" providerId="ADAL" clId="{964D68E7-CE0F-4D3C-A7A7-8F3B5C9618A0}" dt="2019-10-22T06:26:21.664" v="3095" actId="478"/>
          <ac:spMkLst>
            <pc:docMk/>
            <pc:sldMk cId="3346688551" sldId="381"/>
            <ac:spMk id="14" creationId="{8AD1FCC9-AE20-4CF1-8319-202A24AE2862}"/>
          </ac:spMkLst>
        </pc:spChg>
        <pc:spChg chg="add mod">
          <ac:chgData name="Xin LIU" userId="d0d7abe7-578f-4523-acec-00212c987c81" providerId="ADAL" clId="{964D68E7-CE0F-4D3C-A7A7-8F3B5C9618A0}" dt="2019-10-24T08:46:28.425" v="13214" actId="20577"/>
          <ac:spMkLst>
            <pc:docMk/>
            <pc:sldMk cId="3346688551" sldId="381"/>
            <ac:spMk id="15" creationId="{B74A7601-C856-42CD-BB25-367B361BB7D1}"/>
          </ac:spMkLst>
        </pc:spChg>
        <pc:grpChg chg="del">
          <ac:chgData name="Xin LIU" userId="d0d7abe7-578f-4523-acec-00212c987c81" providerId="ADAL" clId="{964D68E7-CE0F-4D3C-A7A7-8F3B5C9618A0}" dt="2019-10-22T06:26:25.284" v="3096" actId="478"/>
          <ac:grpSpMkLst>
            <pc:docMk/>
            <pc:sldMk cId="3346688551" sldId="381"/>
            <ac:grpSpMk id="6" creationId="{00000000-0000-0000-0000-000000000000}"/>
          </ac:grpSpMkLst>
        </pc:grpChg>
        <pc:picChg chg="del">
          <ac:chgData name="Xin LIU" userId="d0d7abe7-578f-4523-acec-00212c987c81" providerId="ADAL" clId="{964D68E7-CE0F-4D3C-A7A7-8F3B5C9618A0}" dt="2019-10-22T06:26:25.284" v="3096" actId="478"/>
          <ac:picMkLst>
            <pc:docMk/>
            <pc:sldMk cId="3346688551" sldId="381"/>
            <ac:picMk id="12" creationId="{00000000-0000-0000-0000-000000000000}"/>
          </ac:picMkLst>
        </pc:picChg>
        <pc:picChg chg="add mod">
          <ac:chgData name="Xin LIU" userId="d0d7abe7-578f-4523-acec-00212c987c81" providerId="ADAL" clId="{964D68E7-CE0F-4D3C-A7A7-8F3B5C9618A0}" dt="2019-10-22T06:40:40.682" v="4064" actId="1076"/>
          <ac:picMkLst>
            <pc:docMk/>
            <pc:sldMk cId="3346688551" sldId="381"/>
            <ac:picMk id="16" creationId="{FA4B935F-36F6-4125-8C93-08120CB6BE2C}"/>
          </ac:picMkLst>
        </pc:picChg>
      </pc:sldChg>
      <pc:sldChg chg="del">
        <pc:chgData name="Xin LIU" userId="d0d7abe7-578f-4523-acec-00212c987c81" providerId="ADAL" clId="{964D68E7-CE0F-4D3C-A7A7-8F3B5C9618A0}" dt="2019-10-22T08:40:21.088" v="9494" actId="47"/>
        <pc:sldMkLst>
          <pc:docMk/>
          <pc:sldMk cId="1873086467" sldId="382"/>
        </pc:sldMkLst>
      </pc:sldChg>
      <pc:sldChg chg="addSp delSp modSp modTransition">
        <pc:chgData name="Xin LIU" userId="d0d7abe7-578f-4523-acec-00212c987c81" providerId="ADAL" clId="{964D68E7-CE0F-4D3C-A7A7-8F3B5C9618A0}" dt="2019-10-28T12:11:29.599" v="20032"/>
        <pc:sldMkLst>
          <pc:docMk/>
          <pc:sldMk cId="1690378429" sldId="383"/>
        </pc:sldMkLst>
        <pc:spChg chg="mod">
          <ac:chgData name="Xin LIU" userId="d0d7abe7-578f-4523-acec-00212c987c81" providerId="ADAL" clId="{964D68E7-CE0F-4D3C-A7A7-8F3B5C9618A0}" dt="2019-10-22T11:09:49.309" v="9874" actId="20577"/>
          <ac:spMkLst>
            <pc:docMk/>
            <pc:sldMk cId="1690378429" sldId="383"/>
            <ac:spMk id="2" creationId="{00000000-0000-0000-0000-000000000000}"/>
          </ac:spMkLst>
        </pc:spChg>
        <pc:spChg chg="add del mod">
          <ac:chgData name="Xin LIU" userId="d0d7abe7-578f-4523-acec-00212c987c81" providerId="ADAL" clId="{964D68E7-CE0F-4D3C-A7A7-8F3B5C9618A0}" dt="2019-10-22T07:20:10.237" v="5334" actId="478"/>
          <ac:spMkLst>
            <pc:docMk/>
            <pc:sldMk cId="1690378429" sldId="383"/>
            <ac:spMk id="5" creationId="{FB3CF72E-181B-45BF-A044-EF9274125C6A}"/>
          </ac:spMkLst>
        </pc:spChg>
        <pc:spChg chg="del">
          <ac:chgData name="Xin LIU" userId="d0d7abe7-578f-4523-acec-00212c987c81" providerId="ADAL" clId="{964D68E7-CE0F-4D3C-A7A7-8F3B5C9618A0}" dt="2019-10-22T07:19:58.220" v="5332" actId="478"/>
          <ac:spMkLst>
            <pc:docMk/>
            <pc:sldMk cId="1690378429" sldId="383"/>
            <ac:spMk id="7" creationId="{00000000-0000-0000-0000-000000000000}"/>
          </ac:spMkLst>
        </pc:spChg>
        <pc:spChg chg="add mod">
          <ac:chgData name="Xin LIU" userId="d0d7abe7-578f-4523-acec-00212c987c81" providerId="ADAL" clId="{964D68E7-CE0F-4D3C-A7A7-8F3B5C9618A0}" dt="2019-10-26T02:33:55.035" v="19502" actId="255"/>
          <ac:spMkLst>
            <pc:docMk/>
            <pc:sldMk cId="1690378429" sldId="383"/>
            <ac:spMk id="9" creationId="{3BFAED65-7D45-4C64-A313-2D29A8D81C03}"/>
          </ac:spMkLst>
        </pc:spChg>
        <pc:picChg chg="del">
          <ac:chgData name="Xin LIU" userId="d0d7abe7-578f-4523-acec-00212c987c81" providerId="ADAL" clId="{964D68E7-CE0F-4D3C-A7A7-8F3B5C9618A0}" dt="2019-10-22T07:20:00.346" v="5333" actId="478"/>
          <ac:picMkLst>
            <pc:docMk/>
            <pc:sldMk cId="1690378429" sldId="383"/>
            <ac:picMk id="6" creationId="{00000000-0000-0000-0000-000000000000}"/>
          </ac:picMkLst>
        </pc:picChg>
        <pc:picChg chg="del">
          <ac:chgData name="Xin LIU" userId="d0d7abe7-578f-4523-acec-00212c987c81" providerId="ADAL" clId="{964D68E7-CE0F-4D3C-A7A7-8F3B5C9618A0}" dt="2019-10-22T07:20:00.346" v="5333" actId="478"/>
          <ac:picMkLst>
            <pc:docMk/>
            <pc:sldMk cId="1690378429" sldId="383"/>
            <ac:picMk id="8" creationId="{00000000-0000-0000-0000-000000000000}"/>
          </ac:picMkLst>
        </pc:picChg>
        <pc:picChg chg="add del mod">
          <ac:chgData name="Xin LIU" userId="d0d7abe7-578f-4523-acec-00212c987c81" providerId="ADAL" clId="{964D68E7-CE0F-4D3C-A7A7-8F3B5C9618A0}" dt="2019-10-22T07:33:33.348" v="6344" actId="478"/>
          <ac:picMkLst>
            <pc:docMk/>
            <pc:sldMk cId="1690378429" sldId="383"/>
            <ac:picMk id="10" creationId="{02526A81-14B6-4B2B-B21D-FE741D61A0C8}"/>
          </ac:picMkLst>
        </pc:picChg>
        <pc:picChg chg="add">
          <ac:chgData name="Xin LIU" userId="d0d7abe7-578f-4523-acec-00212c987c81" providerId="ADAL" clId="{964D68E7-CE0F-4D3C-A7A7-8F3B5C9618A0}" dt="2019-10-22T07:33:33.586" v="6345"/>
          <ac:picMkLst>
            <pc:docMk/>
            <pc:sldMk cId="1690378429" sldId="383"/>
            <ac:picMk id="11" creationId="{5D88C491-A162-45D7-AEDB-2C8B9A703BCC}"/>
          </ac:picMkLst>
        </pc:picChg>
      </pc:sldChg>
      <pc:sldChg chg="del">
        <pc:chgData name="Xin LIU" userId="d0d7abe7-578f-4523-acec-00212c987c81" providerId="ADAL" clId="{964D68E7-CE0F-4D3C-A7A7-8F3B5C9618A0}" dt="2019-10-22T08:40:21.088" v="9494" actId="47"/>
        <pc:sldMkLst>
          <pc:docMk/>
          <pc:sldMk cId="1843951409" sldId="384"/>
        </pc:sldMkLst>
      </pc:sldChg>
      <pc:sldChg chg="del">
        <pc:chgData name="Xin LIU" userId="d0d7abe7-578f-4523-acec-00212c987c81" providerId="ADAL" clId="{964D68E7-CE0F-4D3C-A7A7-8F3B5C9618A0}" dt="2019-10-22T08:40:21.088" v="9494" actId="47"/>
        <pc:sldMkLst>
          <pc:docMk/>
          <pc:sldMk cId="1870069728" sldId="385"/>
        </pc:sldMkLst>
      </pc:sldChg>
      <pc:sldChg chg="del">
        <pc:chgData name="Xin LIU" userId="d0d7abe7-578f-4523-acec-00212c987c81" providerId="ADAL" clId="{964D68E7-CE0F-4D3C-A7A7-8F3B5C9618A0}" dt="2019-10-22T08:40:21.088" v="9494" actId="47"/>
        <pc:sldMkLst>
          <pc:docMk/>
          <pc:sldMk cId="2643195402" sldId="386"/>
        </pc:sldMkLst>
      </pc:sldChg>
      <pc:sldChg chg="del">
        <pc:chgData name="Xin LIU" userId="d0d7abe7-578f-4523-acec-00212c987c81" providerId="ADAL" clId="{964D68E7-CE0F-4D3C-A7A7-8F3B5C9618A0}" dt="2019-10-22T08:40:21.088" v="9494" actId="47"/>
        <pc:sldMkLst>
          <pc:docMk/>
          <pc:sldMk cId="3591359871" sldId="387"/>
        </pc:sldMkLst>
      </pc:sldChg>
      <pc:sldChg chg="del">
        <pc:chgData name="Xin LIU" userId="d0d7abe7-578f-4523-acec-00212c987c81" providerId="ADAL" clId="{964D68E7-CE0F-4D3C-A7A7-8F3B5C9618A0}" dt="2019-10-22T08:40:21.088" v="9494" actId="47"/>
        <pc:sldMkLst>
          <pc:docMk/>
          <pc:sldMk cId="412435518" sldId="388"/>
        </pc:sldMkLst>
      </pc:sldChg>
      <pc:sldChg chg="del">
        <pc:chgData name="Xin LIU" userId="d0d7abe7-578f-4523-acec-00212c987c81" providerId="ADAL" clId="{964D68E7-CE0F-4D3C-A7A7-8F3B5C9618A0}" dt="2019-10-22T08:40:21.088" v="9494" actId="47"/>
        <pc:sldMkLst>
          <pc:docMk/>
          <pc:sldMk cId="1357066630" sldId="389"/>
        </pc:sldMkLst>
      </pc:sldChg>
      <pc:sldChg chg="del">
        <pc:chgData name="Xin LIU" userId="d0d7abe7-578f-4523-acec-00212c987c81" providerId="ADAL" clId="{964D68E7-CE0F-4D3C-A7A7-8F3B5C9618A0}" dt="2019-10-22T08:40:21.088" v="9494" actId="47"/>
        <pc:sldMkLst>
          <pc:docMk/>
          <pc:sldMk cId="4209176608" sldId="390"/>
        </pc:sldMkLst>
      </pc:sldChg>
      <pc:sldChg chg="del">
        <pc:chgData name="Xin LIU" userId="d0d7abe7-578f-4523-acec-00212c987c81" providerId="ADAL" clId="{964D68E7-CE0F-4D3C-A7A7-8F3B5C9618A0}" dt="2019-10-22T08:40:21.088" v="9494" actId="47"/>
        <pc:sldMkLst>
          <pc:docMk/>
          <pc:sldMk cId="3258316064" sldId="391"/>
        </pc:sldMkLst>
      </pc:sldChg>
      <pc:sldChg chg="del">
        <pc:chgData name="Xin LIU" userId="d0d7abe7-578f-4523-acec-00212c987c81" providerId="ADAL" clId="{964D68E7-CE0F-4D3C-A7A7-8F3B5C9618A0}" dt="2019-10-22T08:40:21.088" v="9494" actId="47"/>
        <pc:sldMkLst>
          <pc:docMk/>
          <pc:sldMk cId="27833332" sldId="392"/>
        </pc:sldMkLst>
      </pc:sldChg>
      <pc:sldChg chg="del">
        <pc:chgData name="Xin LIU" userId="d0d7abe7-578f-4523-acec-00212c987c81" providerId="ADAL" clId="{964D68E7-CE0F-4D3C-A7A7-8F3B5C9618A0}" dt="2019-10-22T08:40:21.088" v="9494" actId="47"/>
        <pc:sldMkLst>
          <pc:docMk/>
          <pc:sldMk cId="812147563" sldId="393"/>
        </pc:sldMkLst>
      </pc:sldChg>
      <pc:sldChg chg="del">
        <pc:chgData name="Xin LIU" userId="d0d7abe7-578f-4523-acec-00212c987c81" providerId="ADAL" clId="{964D68E7-CE0F-4D3C-A7A7-8F3B5C9618A0}" dt="2019-10-22T08:40:21.088" v="9494" actId="47"/>
        <pc:sldMkLst>
          <pc:docMk/>
          <pc:sldMk cId="3311421802" sldId="394"/>
        </pc:sldMkLst>
      </pc:sldChg>
      <pc:sldChg chg="del">
        <pc:chgData name="Xin LIU" userId="d0d7abe7-578f-4523-acec-00212c987c81" providerId="ADAL" clId="{964D68E7-CE0F-4D3C-A7A7-8F3B5C9618A0}" dt="2019-10-22T08:40:21.088" v="9494" actId="47"/>
        <pc:sldMkLst>
          <pc:docMk/>
          <pc:sldMk cId="426135416" sldId="395"/>
        </pc:sldMkLst>
      </pc:sldChg>
      <pc:sldChg chg="del">
        <pc:chgData name="Xin LIU" userId="d0d7abe7-578f-4523-acec-00212c987c81" providerId="ADAL" clId="{964D68E7-CE0F-4D3C-A7A7-8F3B5C9618A0}" dt="2019-10-22T08:40:21.088" v="9494" actId="47"/>
        <pc:sldMkLst>
          <pc:docMk/>
          <pc:sldMk cId="1339843027" sldId="396"/>
        </pc:sldMkLst>
      </pc:sldChg>
      <pc:sldChg chg="del">
        <pc:chgData name="Xin LIU" userId="d0d7abe7-578f-4523-acec-00212c987c81" providerId="ADAL" clId="{964D68E7-CE0F-4D3C-A7A7-8F3B5C9618A0}" dt="2019-10-22T08:40:21.088" v="9494" actId="47"/>
        <pc:sldMkLst>
          <pc:docMk/>
          <pc:sldMk cId="1333156845" sldId="398"/>
        </pc:sldMkLst>
      </pc:sldChg>
      <pc:sldChg chg="del">
        <pc:chgData name="Xin LIU" userId="d0d7abe7-578f-4523-acec-00212c987c81" providerId="ADAL" clId="{964D68E7-CE0F-4D3C-A7A7-8F3B5C9618A0}" dt="2019-10-22T08:40:21.088" v="9494" actId="47"/>
        <pc:sldMkLst>
          <pc:docMk/>
          <pc:sldMk cId="1289078259" sldId="399"/>
        </pc:sldMkLst>
      </pc:sldChg>
      <pc:sldChg chg="del">
        <pc:chgData name="Xin LIU" userId="d0d7abe7-578f-4523-acec-00212c987c81" providerId="ADAL" clId="{964D68E7-CE0F-4D3C-A7A7-8F3B5C9618A0}" dt="2019-10-22T08:40:21.088" v="9494" actId="47"/>
        <pc:sldMkLst>
          <pc:docMk/>
          <pc:sldMk cId="1940155749" sldId="400"/>
        </pc:sldMkLst>
      </pc:sldChg>
      <pc:sldChg chg="del">
        <pc:chgData name="Xin LIU" userId="d0d7abe7-578f-4523-acec-00212c987c81" providerId="ADAL" clId="{964D68E7-CE0F-4D3C-A7A7-8F3B5C9618A0}" dt="2019-10-22T08:40:21.088" v="9494" actId="47"/>
        <pc:sldMkLst>
          <pc:docMk/>
          <pc:sldMk cId="3232036119" sldId="401"/>
        </pc:sldMkLst>
      </pc:sldChg>
      <pc:sldChg chg="del">
        <pc:chgData name="Xin LIU" userId="d0d7abe7-578f-4523-acec-00212c987c81" providerId="ADAL" clId="{964D68E7-CE0F-4D3C-A7A7-8F3B5C9618A0}" dt="2019-10-22T08:40:21.088" v="9494" actId="47"/>
        <pc:sldMkLst>
          <pc:docMk/>
          <pc:sldMk cId="1189311878" sldId="402"/>
        </pc:sldMkLst>
      </pc:sldChg>
      <pc:sldChg chg="del">
        <pc:chgData name="Xin LIU" userId="d0d7abe7-578f-4523-acec-00212c987c81" providerId="ADAL" clId="{964D68E7-CE0F-4D3C-A7A7-8F3B5C9618A0}" dt="2019-10-22T08:40:21.088" v="9494" actId="47"/>
        <pc:sldMkLst>
          <pc:docMk/>
          <pc:sldMk cId="3196434819" sldId="416"/>
        </pc:sldMkLst>
      </pc:sldChg>
      <pc:sldChg chg="del">
        <pc:chgData name="Xin LIU" userId="d0d7abe7-578f-4523-acec-00212c987c81" providerId="ADAL" clId="{964D68E7-CE0F-4D3C-A7A7-8F3B5C9618A0}" dt="2019-10-22T08:40:21.088" v="9494" actId="47"/>
        <pc:sldMkLst>
          <pc:docMk/>
          <pc:sldMk cId="871228840" sldId="417"/>
        </pc:sldMkLst>
      </pc:sldChg>
      <pc:sldChg chg="del">
        <pc:chgData name="Xin LIU" userId="d0d7abe7-578f-4523-acec-00212c987c81" providerId="ADAL" clId="{964D68E7-CE0F-4D3C-A7A7-8F3B5C9618A0}" dt="2019-10-22T08:40:21.088" v="9494" actId="47"/>
        <pc:sldMkLst>
          <pc:docMk/>
          <pc:sldMk cId="3228888982" sldId="418"/>
        </pc:sldMkLst>
      </pc:sldChg>
      <pc:sldChg chg="del">
        <pc:chgData name="Xin LIU" userId="d0d7abe7-578f-4523-acec-00212c987c81" providerId="ADAL" clId="{964D68E7-CE0F-4D3C-A7A7-8F3B5C9618A0}" dt="2019-10-22T08:40:21.088" v="9494" actId="47"/>
        <pc:sldMkLst>
          <pc:docMk/>
          <pc:sldMk cId="2151505379" sldId="419"/>
        </pc:sldMkLst>
      </pc:sldChg>
      <pc:sldChg chg="del">
        <pc:chgData name="Xin LIU" userId="d0d7abe7-578f-4523-acec-00212c987c81" providerId="ADAL" clId="{964D68E7-CE0F-4D3C-A7A7-8F3B5C9618A0}" dt="2019-10-22T08:40:21.088" v="9494" actId="47"/>
        <pc:sldMkLst>
          <pc:docMk/>
          <pc:sldMk cId="1194506863" sldId="420"/>
        </pc:sldMkLst>
      </pc:sldChg>
      <pc:sldChg chg="del">
        <pc:chgData name="Xin LIU" userId="d0d7abe7-578f-4523-acec-00212c987c81" providerId="ADAL" clId="{964D68E7-CE0F-4D3C-A7A7-8F3B5C9618A0}" dt="2019-10-22T08:40:21.088" v="9494" actId="47"/>
        <pc:sldMkLst>
          <pc:docMk/>
          <pc:sldMk cId="2780658319" sldId="421"/>
        </pc:sldMkLst>
      </pc:sldChg>
      <pc:sldChg chg="del">
        <pc:chgData name="Xin LIU" userId="d0d7abe7-578f-4523-acec-00212c987c81" providerId="ADAL" clId="{964D68E7-CE0F-4D3C-A7A7-8F3B5C9618A0}" dt="2019-10-22T08:40:21.088" v="9494" actId="47"/>
        <pc:sldMkLst>
          <pc:docMk/>
          <pc:sldMk cId="1890901060" sldId="422"/>
        </pc:sldMkLst>
      </pc:sldChg>
      <pc:sldChg chg="del">
        <pc:chgData name="Xin LIU" userId="d0d7abe7-578f-4523-acec-00212c987c81" providerId="ADAL" clId="{964D68E7-CE0F-4D3C-A7A7-8F3B5C9618A0}" dt="2019-10-22T08:40:21.088" v="9494" actId="47"/>
        <pc:sldMkLst>
          <pc:docMk/>
          <pc:sldMk cId="2350852750" sldId="423"/>
        </pc:sldMkLst>
      </pc:sldChg>
      <pc:sldChg chg="del">
        <pc:chgData name="Xin LIU" userId="d0d7abe7-578f-4523-acec-00212c987c81" providerId="ADAL" clId="{964D68E7-CE0F-4D3C-A7A7-8F3B5C9618A0}" dt="2019-10-22T08:40:21.088" v="9494" actId="47"/>
        <pc:sldMkLst>
          <pc:docMk/>
          <pc:sldMk cId="2551461317" sldId="424"/>
        </pc:sldMkLst>
      </pc:sldChg>
      <pc:sldChg chg="del">
        <pc:chgData name="Xin LIU" userId="d0d7abe7-578f-4523-acec-00212c987c81" providerId="ADAL" clId="{964D68E7-CE0F-4D3C-A7A7-8F3B5C9618A0}" dt="2019-10-22T08:40:21.088" v="9494" actId="47"/>
        <pc:sldMkLst>
          <pc:docMk/>
          <pc:sldMk cId="538333838" sldId="425"/>
        </pc:sldMkLst>
      </pc:sldChg>
      <pc:sldChg chg="del">
        <pc:chgData name="Xin LIU" userId="d0d7abe7-578f-4523-acec-00212c987c81" providerId="ADAL" clId="{964D68E7-CE0F-4D3C-A7A7-8F3B5C9618A0}" dt="2019-10-22T08:40:21.088" v="9494" actId="47"/>
        <pc:sldMkLst>
          <pc:docMk/>
          <pc:sldMk cId="1614205870" sldId="426"/>
        </pc:sldMkLst>
      </pc:sldChg>
      <pc:sldChg chg="del">
        <pc:chgData name="Xin LIU" userId="d0d7abe7-578f-4523-acec-00212c987c81" providerId="ADAL" clId="{964D68E7-CE0F-4D3C-A7A7-8F3B5C9618A0}" dt="2019-10-22T08:40:21.088" v="9494" actId="47"/>
        <pc:sldMkLst>
          <pc:docMk/>
          <pc:sldMk cId="678868244" sldId="427"/>
        </pc:sldMkLst>
      </pc:sldChg>
      <pc:sldChg chg="del">
        <pc:chgData name="Xin LIU" userId="d0d7abe7-578f-4523-acec-00212c987c81" providerId="ADAL" clId="{964D68E7-CE0F-4D3C-A7A7-8F3B5C9618A0}" dt="2019-10-22T08:40:21.088" v="9494" actId="47"/>
        <pc:sldMkLst>
          <pc:docMk/>
          <pc:sldMk cId="1915303218" sldId="428"/>
        </pc:sldMkLst>
      </pc:sldChg>
      <pc:sldChg chg="del">
        <pc:chgData name="Xin LIU" userId="d0d7abe7-578f-4523-acec-00212c987c81" providerId="ADAL" clId="{964D68E7-CE0F-4D3C-A7A7-8F3B5C9618A0}" dt="2019-10-22T08:40:21.088" v="9494" actId="47"/>
        <pc:sldMkLst>
          <pc:docMk/>
          <pc:sldMk cId="340331580" sldId="429"/>
        </pc:sldMkLst>
      </pc:sldChg>
      <pc:sldChg chg="del">
        <pc:chgData name="Xin LIU" userId="d0d7abe7-578f-4523-acec-00212c987c81" providerId="ADAL" clId="{964D68E7-CE0F-4D3C-A7A7-8F3B5C9618A0}" dt="2019-10-22T08:40:21.088" v="9494" actId="47"/>
        <pc:sldMkLst>
          <pc:docMk/>
          <pc:sldMk cId="2228165890" sldId="430"/>
        </pc:sldMkLst>
      </pc:sldChg>
      <pc:sldChg chg="del">
        <pc:chgData name="Xin LIU" userId="d0d7abe7-578f-4523-acec-00212c987c81" providerId="ADAL" clId="{964D68E7-CE0F-4D3C-A7A7-8F3B5C9618A0}" dt="2019-10-22T08:40:21.088" v="9494" actId="47"/>
        <pc:sldMkLst>
          <pc:docMk/>
          <pc:sldMk cId="1921917063" sldId="431"/>
        </pc:sldMkLst>
      </pc:sldChg>
      <pc:sldChg chg="del">
        <pc:chgData name="Xin LIU" userId="d0d7abe7-578f-4523-acec-00212c987c81" providerId="ADAL" clId="{964D68E7-CE0F-4D3C-A7A7-8F3B5C9618A0}" dt="2019-10-22T08:40:21.088" v="9494" actId="47"/>
        <pc:sldMkLst>
          <pc:docMk/>
          <pc:sldMk cId="2414988475" sldId="432"/>
        </pc:sldMkLst>
      </pc:sldChg>
      <pc:sldChg chg="del">
        <pc:chgData name="Xin LIU" userId="d0d7abe7-578f-4523-acec-00212c987c81" providerId="ADAL" clId="{964D68E7-CE0F-4D3C-A7A7-8F3B5C9618A0}" dt="2019-10-22T08:40:21.088" v="9494" actId="47"/>
        <pc:sldMkLst>
          <pc:docMk/>
          <pc:sldMk cId="1536667134" sldId="433"/>
        </pc:sldMkLst>
      </pc:sldChg>
      <pc:sldChg chg="del">
        <pc:chgData name="Xin LIU" userId="d0d7abe7-578f-4523-acec-00212c987c81" providerId="ADAL" clId="{964D68E7-CE0F-4D3C-A7A7-8F3B5C9618A0}" dt="2019-10-22T08:40:21.088" v="9494" actId="47"/>
        <pc:sldMkLst>
          <pc:docMk/>
          <pc:sldMk cId="1159729458" sldId="434"/>
        </pc:sldMkLst>
      </pc:sldChg>
      <pc:sldChg chg="del">
        <pc:chgData name="Xin LIU" userId="d0d7abe7-578f-4523-acec-00212c987c81" providerId="ADAL" clId="{964D68E7-CE0F-4D3C-A7A7-8F3B5C9618A0}" dt="2019-10-22T08:40:21.088" v="9494" actId="47"/>
        <pc:sldMkLst>
          <pc:docMk/>
          <pc:sldMk cId="257602024" sldId="435"/>
        </pc:sldMkLst>
      </pc:sldChg>
      <pc:sldChg chg="del">
        <pc:chgData name="Xin LIU" userId="d0d7abe7-578f-4523-acec-00212c987c81" providerId="ADAL" clId="{964D68E7-CE0F-4D3C-A7A7-8F3B5C9618A0}" dt="2019-10-22T08:40:21.088" v="9494" actId="47"/>
        <pc:sldMkLst>
          <pc:docMk/>
          <pc:sldMk cId="1690649766" sldId="436"/>
        </pc:sldMkLst>
      </pc:sldChg>
      <pc:sldChg chg="del">
        <pc:chgData name="Xin LIU" userId="d0d7abe7-578f-4523-acec-00212c987c81" providerId="ADAL" clId="{964D68E7-CE0F-4D3C-A7A7-8F3B5C9618A0}" dt="2019-10-22T08:40:21.088" v="9494" actId="47"/>
        <pc:sldMkLst>
          <pc:docMk/>
          <pc:sldMk cId="3060893994" sldId="437"/>
        </pc:sldMkLst>
      </pc:sldChg>
      <pc:sldChg chg="del">
        <pc:chgData name="Xin LIU" userId="d0d7abe7-578f-4523-acec-00212c987c81" providerId="ADAL" clId="{964D68E7-CE0F-4D3C-A7A7-8F3B5C9618A0}" dt="2019-10-22T08:40:21.088" v="9494" actId="47"/>
        <pc:sldMkLst>
          <pc:docMk/>
          <pc:sldMk cId="3314536614" sldId="438"/>
        </pc:sldMkLst>
      </pc:sldChg>
      <pc:sldChg chg="del">
        <pc:chgData name="Xin LIU" userId="d0d7abe7-578f-4523-acec-00212c987c81" providerId="ADAL" clId="{964D68E7-CE0F-4D3C-A7A7-8F3B5C9618A0}" dt="2019-10-22T08:40:21.088" v="9494" actId="47"/>
        <pc:sldMkLst>
          <pc:docMk/>
          <pc:sldMk cId="797362128" sldId="439"/>
        </pc:sldMkLst>
      </pc:sldChg>
      <pc:sldChg chg="del">
        <pc:chgData name="Xin LIU" userId="d0d7abe7-578f-4523-acec-00212c987c81" providerId="ADAL" clId="{964D68E7-CE0F-4D3C-A7A7-8F3B5C9618A0}" dt="2019-10-22T08:40:21.088" v="9494" actId="47"/>
        <pc:sldMkLst>
          <pc:docMk/>
          <pc:sldMk cId="3893867484" sldId="440"/>
        </pc:sldMkLst>
      </pc:sldChg>
      <pc:sldChg chg="addSp delSp modSp add del modAnim">
        <pc:chgData name="Xin LIU" userId="d0d7abe7-578f-4523-acec-00212c987c81" providerId="ADAL" clId="{964D68E7-CE0F-4D3C-A7A7-8F3B5C9618A0}" dt="2019-10-24T08:41:04.196" v="13124" actId="47"/>
        <pc:sldMkLst>
          <pc:docMk/>
          <pc:sldMk cId="494485126" sldId="441"/>
        </pc:sldMkLst>
        <pc:spChg chg="del mod">
          <ac:chgData name="Xin LIU" userId="d0d7abe7-578f-4523-acec-00212c987c81" providerId="ADAL" clId="{964D68E7-CE0F-4D3C-A7A7-8F3B5C9618A0}" dt="2019-10-23T14:04:22.393" v="10262" actId="478"/>
          <ac:spMkLst>
            <pc:docMk/>
            <pc:sldMk cId="494485126" sldId="441"/>
            <ac:spMk id="2" creationId="{00000000-0000-0000-0000-000000000000}"/>
          </ac:spMkLst>
        </pc:spChg>
        <pc:spChg chg="del">
          <ac:chgData name="Xin LIU" userId="d0d7abe7-578f-4523-acec-00212c987c81" providerId="ADAL" clId="{964D68E7-CE0F-4D3C-A7A7-8F3B5C9618A0}" dt="2019-10-23T14:04:22.393" v="10262" actId="478"/>
          <ac:spMkLst>
            <pc:docMk/>
            <pc:sldMk cId="494485126" sldId="441"/>
            <ac:spMk id="4" creationId="{00000000-0000-0000-0000-000000000000}"/>
          </ac:spMkLst>
        </pc:spChg>
        <pc:spChg chg="add mod">
          <ac:chgData name="Xin LIU" userId="d0d7abe7-578f-4523-acec-00212c987c81" providerId="ADAL" clId="{964D68E7-CE0F-4D3C-A7A7-8F3B5C9618A0}" dt="2019-10-23T14:04:22.409" v="10263" actId="27636"/>
          <ac:spMkLst>
            <pc:docMk/>
            <pc:sldMk cId="494485126" sldId="441"/>
            <ac:spMk id="6" creationId="{E30EC4FA-DA64-4DFD-A370-4C1FBB79D7B6}"/>
          </ac:spMkLst>
        </pc:spChg>
        <pc:spChg chg="del mod">
          <ac:chgData name="Xin LIU" userId="d0d7abe7-578f-4523-acec-00212c987c81" providerId="ADAL" clId="{964D68E7-CE0F-4D3C-A7A7-8F3B5C9618A0}" dt="2019-10-23T14:04:22.393" v="10262" actId="478"/>
          <ac:spMkLst>
            <pc:docMk/>
            <pc:sldMk cId="494485126" sldId="441"/>
            <ac:spMk id="16" creationId="{00000000-0000-0000-0000-000000000000}"/>
          </ac:spMkLst>
        </pc:spChg>
        <pc:spChg chg="add del mod">
          <ac:chgData name="Xin LIU" userId="d0d7abe7-578f-4523-acec-00212c987c81" providerId="ADAL" clId="{964D68E7-CE0F-4D3C-A7A7-8F3B5C9618A0}" dt="2019-10-23T14:04:22.393" v="10262" actId="478"/>
          <ac:spMkLst>
            <pc:docMk/>
            <pc:sldMk cId="494485126" sldId="441"/>
            <ac:spMk id="20" creationId="{4E39DFCE-7869-4CEB-BDD6-7D3AA74A78AF}"/>
          </ac:spMkLst>
        </pc:spChg>
        <pc:spChg chg="add del mod">
          <ac:chgData name="Xin LIU" userId="d0d7abe7-578f-4523-acec-00212c987c81" providerId="ADAL" clId="{964D68E7-CE0F-4D3C-A7A7-8F3B5C9618A0}" dt="2019-10-23T14:04:22.393" v="10262" actId="478"/>
          <ac:spMkLst>
            <pc:docMk/>
            <pc:sldMk cId="494485126" sldId="441"/>
            <ac:spMk id="21" creationId="{167C75B3-4CA8-4777-BDD4-601C6DA383E2}"/>
          </ac:spMkLst>
        </pc:spChg>
        <pc:grpChg chg="del">
          <ac:chgData name="Xin LIU" userId="d0d7abe7-578f-4523-acec-00212c987c81" providerId="ADAL" clId="{964D68E7-CE0F-4D3C-A7A7-8F3B5C9618A0}" dt="2019-10-22T05:01:56.167" v="429" actId="478"/>
          <ac:grpSpMkLst>
            <pc:docMk/>
            <pc:sldMk cId="494485126" sldId="441"/>
            <ac:grpSpMk id="9" creationId="{00000000-0000-0000-0000-000000000000}"/>
          </ac:grpSpMkLst>
        </pc:grpChg>
        <pc:grpChg chg="del">
          <ac:chgData name="Xin LIU" userId="d0d7abe7-578f-4523-acec-00212c987c81" providerId="ADAL" clId="{964D68E7-CE0F-4D3C-A7A7-8F3B5C9618A0}" dt="2019-10-22T05:01:56.167" v="429" actId="478"/>
          <ac:grpSpMkLst>
            <pc:docMk/>
            <pc:sldMk cId="494485126" sldId="441"/>
            <ac:grpSpMk id="10" creationId="{00000000-0000-0000-0000-000000000000}"/>
          </ac:grpSpMkLst>
        </pc:grpChg>
        <pc:grpChg chg="del">
          <ac:chgData name="Xin LIU" userId="d0d7abe7-578f-4523-acec-00212c987c81" providerId="ADAL" clId="{964D68E7-CE0F-4D3C-A7A7-8F3B5C9618A0}" dt="2019-10-22T05:01:56.167" v="429" actId="478"/>
          <ac:grpSpMkLst>
            <pc:docMk/>
            <pc:sldMk cId="494485126" sldId="441"/>
            <ac:grpSpMk id="14" creationId="{00000000-0000-0000-0000-000000000000}"/>
          </ac:grpSpMkLst>
        </pc:grpChg>
        <pc:grpChg chg="del">
          <ac:chgData name="Xin LIU" userId="d0d7abe7-578f-4523-acec-00212c987c81" providerId="ADAL" clId="{964D68E7-CE0F-4D3C-A7A7-8F3B5C9618A0}" dt="2019-10-22T05:01:56.167" v="429" actId="478"/>
          <ac:grpSpMkLst>
            <pc:docMk/>
            <pc:sldMk cId="494485126" sldId="441"/>
            <ac:grpSpMk id="18" creationId="{00000000-0000-0000-0000-000000000000}"/>
          </ac:grpSpMkLst>
        </pc:grpChg>
        <pc:picChg chg="add del mod">
          <ac:chgData name="Xin LIU" userId="d0d7abe7-578f-4523-acec-00212c987c81" providerId="ADAL" clId="{964D68E7-CE0F-4D3C-A7A7-8F3B5C9618A0}" dt="2019-10-23T14:04:22.393" v="10262" actId="478"/>
          <ac:picMkLst>
            <pc:docMk/>
            <pc:sldMk cId="494485126" sldId="441"/>
            <ac:picMk id="3" creationId="{2DEE93A0-DB01-4B08-861A-0FF5A8D444D1}"/>
          </ac:picMkLst>
        </pc:picChg>
        <pc:picChg chg="add del mod">
          <ac:chgData name="Xin LIU" userId="d0d7abe7-578f-4523-acec-00212c987c81" providerId="ADAL" clId="{964D68E7-CE0F-4D3C-A7A7-8F3B5C9618A0}" dt="2019-10-23T14:04:22.393" v="10262" actId="478"/>
          <ac:picMkLst>
            <pc:docMk/>
            <pc:sldMk cId="494485126" sldId="441"/>
            <ac:picMk id="7" creationId="{89145248-945E-44BC-B75F-D4AC91E0CC14}"/>
          </ac:picMkLst>
        </pc:picChg>
        <pc:picChg chg="add del">
          <ac:chgData name="Xin LIU" userId="d0d7abe7-578f-4523-acec-00212c987c81" providerId="ADAL" clId="{964D68E7-CE0F-4D3C-A7A7-8F3B5C9618A0}" dt="2019-10-22T05:03:58.772" v="432" actId="478"/>
          <ac:picMkLst>
            <pc:docMk/>
            <pc:sldMk cId="494485126" sldId="441"/>
            <ac:picMk id="19" creationId="{64A5A683-D001-4816-B77C-FE397B7209E8}"/>
          </ac:picMkLst>
        </pc:picChg>
        <pc:picChg chg="add del mod">
          <ac:chgData name="Xin LIU" userId="d0d7abe7-578f-4523-acec-00212c987c81" providerId="ADAL" clId="{964D68E7-CE0F-4D3C-A7A7-8F3B5C9618A0}" dt="2019-10-22T05:04:46.625" v="481" actId="478"/>
          <ac:picMkLst>
            <pc:docMk/>
            <pc:sldMk cId="494485126" sldId="441"/>
            <ac:picMk id="22" creationId="{B6FEDABC-FDFF-4057-B475-3D2A0A37351D}"/>
          </ac:picMkLst>
        </pc:picChg>
      </pc:sldChg>
      <pc:sldChg chg="addSp delSp modSp add del modAnim">
        <pc:chgData name="Xin LIU" userId="d0d7abe7-578f-4523-acec-00212c987c81" providerId="ADAL" clId="{964D68E7-CE0F-4D3C-A7A7-8F3B5C9618A0}" dt="2019-10-22T04:56:04.543" v="371" actId="47"/>
        <pc:sldMkLst>
          <pc:docMk/>
          <pc:sldMk cId="3173586561" sldId="441"/>
        </pc:sldMkLst>
        <pc:spChg chg="mod">
          <ac:chgData name="Xin LIU" userId="d0d7abe7-578f-4523-acec-00212c987c81" providerId="ADAL" clId="{964D68E7-CE0F-4D3C-A7A7-8F3B5C9618A0}" dt="2019-10-22T04:52:44.140" v="292" actId="20577"/>
          <ac:spMkLst>
            <pc:docMk/>
            <pc:sldMk cId="3173586561" sldId="441"/>
            <ac:spMk id="2" creationId="{00000000-0000-0000-0000-000000000000}"/>
          </ac:spMkLst>
        </pc:spChg>
        <pc:spChg chg="del">
          <ac:chgData name="Xin LIU" userId="d0d7abe7-578f-4523-acec-00212c987c81" providerId="ADAL" clId="{964D68E7-CE0F-4D3C-A7A7-8F3B5C9618A0}" dt="2019-10-22T04:52:40.510" v="284" actId="478"/>
          <ac:spMkLst>
            <pc:docMk/>
            <pc:sldMk cId="3173586561" sldId="441"/>
            <ac:spMk id="16" creationId="{00000000-0000-0000-0000-000000000000}"/>
          </ac:spMkLst>
        </pc:spChg>
        <pc:spChg chg="add mod">
          <ac:chgData name="Xin LIU" userId="d0d7abe7-578f-4523-acec-00212c987c81" providerId="ADAL" clId="{964D68E7-CE0F-4D3C-A7A7-8F3B5C9618A0}" dt="2019-10-22T04:55:31.482" v="370" actId="20577"/>
          <ac:spMkLst>
            <pc:docMk/>
            <pc:sldMk cId="3173586561" sldId="441"/>
            <ac:spMk id="19" creationId="{EE996C83-5210-49D8-A6F0-0C73D44B28FC}"/>
          </ac:spMkLst>
        </pc:spChg>
        <pc:grpChg chg="del">
          <ac:chgData name="Xin LIU" userId="d0d7abe7-578f-4523-acec-00212c987c81" providerId="ADAL" clId="{964D68E7-CE0F-4D3C-A7A7-8F3B5C9618A0}" dt="2019-10-22T04:52:36.948" v="283" actId="478"/>
          <ac:grpSpMkLst>
            <pc:docMk/>
            <pc:sldMk cId="3173586561" sldId="441"/>
            <ac:grpSpMk id="9" creationId="{00000000-0000-0000-0000-000000000000}"/>
          </ac:grpSpMkLst>
        </pc:grpChg>
        <pc:grpChg chg="del">
          <ac:chgData name="Xin LIU" userId="d0d7abe7-578f-4523-acec-00212c987c81" providerId="ADAL" clId="{964D68E7-CE0F-4D3C-A7A7-8F3B5C9618A0}" dt="2019-10-22T04:52:36.948" v="283" actId="478"/>
          <ac:grpSpMkLst>
            <pc:docMk/>
            <pc:sldMk cId="3173586561" sldId="441"/>
            <ac:grpSpMk id="10" creationId="{00000000-0000-0000-0000-000000000000}"/>
          </ac:grpSpMkLst>
        </pc:grpChg>
        <pc:grpChg chg="del">
          <ac:chgData name="Xin LIU" userId="d0d7abe7-578f-4523-acec-00212c987c81" providerId="ADAL" clId="{964D68E7-CE0F-4D3C-A7A7-8F3B5C9618A0}" dt="2019-10-22T04:52:36.948" v="283" actId="478"/>
          <ac:grpSpMkLst>
            <pc:docMk/>
            <pc:sldMk cId="3173586561" sldId="441"/>
            <ac:grpSpMk id="14" creationId="{00000000-0000-0000-0000-000000000000}"/>
          </ac:grpSpMkLst>
        </pc:grpChg>
        <pc:grpChg chg="del">
          <ac:chgData name="Xin LIU" userId="d0d7abe7-578f-4523-acec-00212c987c81" providerId="ADAL" clId="{964D68E7-CE0F-4D3C-A7A7-8F3B5C9618A0}" dt="2019-10-22T04:52:36.948" v="283" actId="478"/>
          <ac:grpSpMkLst>
            <pc:docMk/>
            <pc:sldMk cId="3173586561" sldId="441"/>
            <ac:grpSpMk id="18" creationId="{00000000-0000-0000-0000-000000000000}"/>
          </ac:grpSpMkLst>
        </pc:grpChg>
      </pc:sldChg>
      <pc:sldChg chg="delSp modSp add">
        <pc:chgData name="Xin LIU" userId="d0d7abe7-578f-4523-acec-00212c987c81" providerId="ADAL" clId="{964D68E7-CE0F-4D3C-A7A7-8F3B5C9618A0}" dt="2019-10-24T08:41:38.182" v="13129" actId="255"/>
        <pc:sldMkLst>
          <pc:docMk/>
          <pc:sldMk cId="2227541179" sldId="442"/>
        </pc:sldMkLst>
        <pc:spChg chg="mod">
          <ac:chgData name="Xin LIU" userId="d0d7abe7-578f-4523-acec-00212c987c81" providerId="ADAL" clId="{964D68E7-CE0F-4D3C-A7A7-8F3B5C9618A0}" dt="2019-10-22T11:08:50.220" v="9863" actId="20577"/>
          <ac:spMkLst>
            <pc:docMk/>
            <pc:sldMk cId="2227541179" sldId="442"/>
            <ac:spMk id="2" creationId="{00000000-0000-0000-0000-000000000000}"/>
          </ac:spMkLst>
        </pc:spChg>
        <pc:spChg chg="mod">
          <ac:chgData name="Xin LIU" userId="d0d7abe7-578f-4523-acec-00212c987c81" providerId="ADAL" clId="{964D68E7-CE0F-4D3C-A7A7-8F3B5C9618A0}" dt="2019-10-24T08:41:38.182" v="13129" actId="255"/>
          <ac:spMkLst>
            <pc:docMk/>
            <pc:sldMk cId="2227541179" sldId="442"/>
            <ac:spMk id="6" creationId="{E77629B2-7DA4-4642-8EAA-994FD40E54AC}"/>
          </ac:spMkLst>
        </pc:spChg>
        <pc:spChg chg="del">
          <ac:chgData name="Xin LIU" userId="d0d7abe7-578f-4523-acec-00212c987c81" providerId="ADAL" clId="{964D68E7-CE0F-4D3C-A7A7-8F3B5C9618A0}" dt="2019-10-22T05:34:04.060" v="1264" actId="478"/>
          <ac:spMkLst>
            <pc:docMk/>
            <pc:sldMk cId="2227541179" sldId="442"/>
            <ac:spMk id="36" creationId="{00000000-0000-0000-0000-000000000000}"/>
          </ac:spMkLst>
        </pc:spChg>
        <pc:picChg chg="mod">
          <ac:chgData name="Xin LIU" userId="d0d7abe7-578f-4523-acec-00212c987c81" providerId="ADAL" clId="{964D68E7-CE0F-4D3C-A7A7-8F3B5C9618A0}" dt="2019-10-22T05:34:39.113" v="1269" actId="1035"/>
          <ac:picMkLst>
            <pc:docMk/>
            <pc:sldMk cId="2227541179" sldId="442"/>
            <ac:picMk id="7" creationId="{3377A5C0-DD3B-46A9-92A2-796C5F4D3395}"/>
          </ac:picMkLst>
        </pc:picChg>
      </pc:sldChg>
      <pc:sldChg chg="delSp modSp add del">
        <pc:chgData name="Xin LIU" userId="d0d7abe7-578f-4523-acec-00212c987c81" providerId="ADAL" clId="{964D68E7-CE0F-4D3C-A7A7-8F3B5C9618A0}" dt="2019-10-22T05:33:14.431" v="1237" actId="47"/>
        <pc:sldMkLst>
          <pc:docMk/>
          <pc:sldMk cId="910206105" sldId="443"/>
        </pc:sldMkLst>
        <pc:spChg chg="mod">
          <ac:chgData name="Xin LIU" userId="d0d7abe7-578f-4523-acec-00212c987c81" providerId="ADAL" clId="{964D68E7-CE0F-4D3C-A7A7-8F3B5C9618A0}" dt="2019-10-22T05:32:39.855" v="1191" actId="1076"/>
          <ac:spMkLst>
            <pc:docMk/>
            <pc:sldMk cId="910206105" sldId="443"/>
            <ac:spMk id="2" creationId="{00000000-0000-0000-0000-000000000000}"/>
          </ac:spMkLst>
        </pc:spChg>
        <pc:spChg chg="del">
          <ac:chgData name="Xin LIU" userId="d0d7abe7-578f-4523-acec-00212c987c81" providerId="ADAL" clId="{964D68E7-CE0F-4D3C-A7A7-8F3B5C9618A0}" dt="2019-10-22T05:32:44.584" v="1192" actId="478"/>
          <ac:spMkLst>
            <pc:docMk/>
            <pc:sldMk cId="910206105" sldId="443"/>
            <ac:spMk id="10" creationId="{944E8A4D-851F-4E43-AB34-4DEFA67E6A50}"/>
          </ac:spMkLst>
        </pc:spChg>
        <pc:spChg chg="del">
          <ac:chgData name="Xin LIU" userId="d0d7abe7-578f-4523-acec-00212c987c81" providerId="ADAL" clId="{964D68E7-CE0F-4D3C-A7A7-8F3B5C9618A0}" dt="2019-10-22T05:32:44.584" v="1192" actId="478"/>
          <ac:spMkLst>
            <pc:docMk/>
            <pc:sldMk cId="910206105" sldId="443"/>
            <ac:spMk id="15" creationId="{6CA18569-A683-429C-9D32-1D8B68308362}"/>
          </ac:spMkLst>
        </pc:spChg>
        <pc:spChg chg="del">
          <ac:chgData name="Xin LIU" userId="d0d7abe7-578f-4523-acec-00212c987c81" providerId="ADAL" clId="{964D68E7-CE0F-4D3C-A7A7-8F3B5C9618A0}" dt="2019-10-22T05:32:44.584" v="1192" actId="478"/>
          <ac:spMkLst>
            <pc:docMk/>
            <pc:sldMk cId="910206105" sldId="443"/>
            <ac:spMk id="17" creationId="{11DA9B54-D261-45CA-B067-56BFCA30ACEC}"/>
          </ac:spMkLst>
        </pc:spChg>
        <pc:spChg chg="del">
          <ac:chgData name="Xin LIU" userId="d0d7abe7-578f-4523-acec-00212c987c81" providerId="ADAL" clId="{964D68E7-CE0F-4D3C-A7A7-8F3B5C9618A0}" dt="2019-10-22T05:32:44.584" v="1192" actId="478"/>
          <ac:spMkLst>
            <pc:docMk/>
            <pc:sldMk cId="910206105" sldId="443"/>
            <ac:spMk id="19" creationId="{FCF3D829-5D49-4197-92B7-789BFD73E9A2}"/>
          </ac:spMkLst>
        </pc:spChg>
        <pc:spChg chg="del">
          <ac:chgData name="Xin LIU" userId="d0d7abe7-578f-4523-acec-00212c987c81" providerId="ADAL" clId="{964D68E7-CE0F-4D3C-A7A7-8F3B5C9618A0}" dt="2019-10-22T05:32:44.584" v="1192" actId="478"/>
          <ac:spMkLst>
            <pc:docMk/>
            <pc:sldMk cId="910206105" sldId="443"/>
            <ac:spMk id="20" creationId="{22E815A1-054F-4228-830F-70D420E5B5EE}"/>
          </ac:spMkLst>
        </pc:spChg>
        <pc:spChg chg="del">
          <ac:chgData name="Xin LIU" userId="d0d7abe7-578f-4523-acec-00212c987c81" providerId="ADAL" clId="{964D68E7-CE0F-4D3C-A7A7-8F3B5C9618A0}" dt="2019-10-22T05:32:44.584" v="1192" actId="478"/>
          <ac:spMkLst>
            <pc:docMk/>
            <pc:sldMk cId="910206105" sldId="443"/>
            <ac:spMk id="21" creationId="{D4682348-70E1-4AE8-AFF4-AAC5CF6B7794}"/>
          </ac:spMkLst>
        </pc:spChg>
        <pc:spChg chg="del">
          <ac:chgData name="Xin LIU" userId="d0d7abe7-578f-4523-acec-00212c987c81" providerId="ADAL" clId="{964D68E7-CE0F-4D3C-A7A7-8F3B5C9618A0}" dt="2019-10-22T05:32:46.040" v="1193" actId="478"/>
          <ac:spMkLst>
            <pc:docMk/>
            <pc:sldMk cId="910206105" sldId="443"/>
            <ac:spMk id="22" creationId="{E97EC33B-5FAA-40BC-8DBF-91A2C2767554}"/>
          </ac:spMkLst>
        </pc:spChg>
        <pc:spChg chg="del">
          <ac:chgData name="Xin LIU" userId="d0d7abe7-578f-4523-acec-00212c987c81" providerId="ADAL" clId="{964D68E7-CE0F-4D3C-A7A7-8F3B5C9618A0}" dt="2019-10-22T05:32:44.584" v="1192" actId="478"/>
          <ac:spMkLst>
            <pc:docMk/>
            <pc:sldMk cId="910206105" sldId="443"/>
            <ac:spMk id="24" creationId="{17A8DEA1-13AB-4F76-8E3F-355CA0FADED8}"/>
          </ac:spMkLst>
        </pc:spChg>
        <pc:spChg chg="del">
          <ac:chgData name="Xin LIU" userId="d0d7abe7-578f-4523-acec-00212c987c81" providerId="ADAL" clId="{964D68E7-CE0F-4D3C-A7A7-8F3B5C9618A0}" dt="2019-10-22T05:32:44.584" v="1192" actId="478"/>
          <ac:spMkLst>
            <pc:docMk/>
            <pc:sldMk cId="910206105" sldId="443"/>
            <ac:spMk id="26" creationId="{B67EF656-1BB0-4FC5-9A60-5052455BCC4D}"/>
          </ac:spMkLst>
        </pc:spChg>
        <pc:spChg chg="del">
          <ac:chgData name="Xin LIU" userId="d0d7abe7-578f-4523-acec-00212c987c81" providerId="ADAL" clId="{964D68E7-CE0F-4D3C-A7A7-8F3B5C9618A0}" dt="2019-10-22T05:32:44.584" v="1192" actId="478"/>
          <ac:spMkLst>
            <pc:docMk/>
            <pc:sldMk cId="910206105" sldId="443"/>
            <ac:spMk id="30" creationId="{34D82857-6BE8-4FC0-B078-38225B00614E}"/>
          </ac:spMkLst>
        </pc:spChg>
        <pc:spChg chg="del">
          <ac:chgData name="Xin LIU" userId="d0d7abe7-578f-4523-acec-00212c987c81" providerId="ADAL" clId="{964D68E7-CE0F-4D3C-A7A7-8F3B5C9618A0}" dt="2019-10-22T05:32:48.052" v="1194" actId="478"/>
          <ac:spMkLst>
            <pc:docMk/>
            <pc:sldMk cId="910206105" sldId="443"/>
            <ac:spMk id="36" creationId="{00000000-0000-0000-0000-000000000000}"/>
          </ac:spMkLst>
        </pc:spChg>
        <pc:spChg chg="del">
          <ac:chgData name="Xin LIU" userId="d0d7abe7-578f-4523-acec-00212c987c81" providerId="ADAL" clId="{964D68E7-CE0F-4D3C-A7A7-8F3B5C9618A0}" dt="2019-10-22T05:32:44.584" v="1192" actId="478"/>
          <ac:spMkLst>
            <pc:docMk/>
            <pc:sldMk cId="910206105" sldId="443"/>
            <ac:spMk id="54" creationId="{207D4A43-2F00-4086-A137-E2ECE3E74CA1}"/>
          </ac:spMkLst>
        </pc:spChg>
      </pc:sldChg>
      <pc:sldChg chg="addSp delSp modSp add modTransition modAnim modNotesTx">
        <pc:chgData name="Xin LIU" userId="d0d7abe7-578f-4523-acec-00212c987c81" providerId="ADAL" clId="{964D68E7-CE0F-4D3C-A7A7-8F3B5C9618A0}" dt="2019-11-01T16:50:53.590" v="20253"/>
        <pc:sldMkLst>
          <pc:docMk/>
          <pc:sldMk cId="624776539" sldId="444"/>
        </pc:sldMkLst>
        <pc:spChg chg="add del mod">
          <ac:chgData name="Xin LIU" userId="d0d7abe7-578f-4523-acec-00212c987c81" providerId="ADAL" clId="{964D68E7-CE0F-4D3C-A7A7-8F3B5C9618A0}" dt="2019-10-24T11:23:36.570" v="14807" actId="478"/>
          <ac:spMkLst>
            <pc:docMk/>
            <pc:sldMk cId="624776539" sldId="444"/>
            <ac:spMk id="2" creationId="{00000000-0000-0000-0000-000000000000}"/>
          </ac:spMkLst>
        </pc:spChg>
        <pc:spChg chg="add del mod">
          <ac:chgData name="Xin LIU" userId="d0d7abe7-578f-4523-acec-00212c987c81" providerId="ADAL" clId="{964D68E7-CE0F-4D3C-A7A7-8F3B5C9618A0}" dt="2019-10-22T05:52:41.202" v="1852" actId="478"/>
          <ac:spMkLst>
            <pc:docMk/>
            <pc:sldMk cId="624776539" sldId="444"/>
            <ac:spMk id="3" creationId="{73E1B510-B3A8-47A5-88A5-E74CC9DA9000}"/>
          </ac:spMkLst>
        </pc:spChg>
        <pc:spChg chg="add mod">
          <ac:chgData name="Xin LIU" userId="d0d7abe7-578f-4523-acec-00212c987c81" providerId="ADAL" clId="{964D68E7-CE0F-4D3C-A7A7-8F3B5C9618A0}" dt="2019-10-25T11:52:31.575" v="17426" actId="113"/>
          <ac:spMkLst>
            <pc:docMk/>
            <pc:sldMk cId="624776539" sldId="444"/>
            <ac:spMk id="3" creationId="{77206945-FB4E-4423-8214-DCB898F79AB6}"/>
          </ac:spMkLst>
        </pc:spChg>
        <pc:spChg chg="add del mod">
          <ac:chgData name="Xin LIU" userId="d0d7abe7-578f-4523-acec-00212c987c81" providerId="ADAL" clId="{964D68E7-CE0F-4D3C-A7A7-8F3B5C9618A0}" dt="2019-10-23T15:21:53.104" v="10375" actId="11529"/>
          <ac:spMkLst>
            <pc:docMk/>
            <pc:sldMk cId="624776539" sldId="444"/>
            <ac:spMk id="5" creationId="{8FD539A5-E153-4572-9CC3-094B2CA222CB}"/>
          </ac:spMkLst>
        </pc:spChg>
        <pc:spChg chg="add del mod">
          <ac:chgData name="Xin LIU" userId="d0d7abe7-578f-4523-acec-00212c987c81" providerId="ADAL" clId="{964D68E7-CE0F-4D3C-A7A7-8F3B5C9618A0}" dt="2019-10-24T11:23:36.570" v="14807" actId="478"/>
          <ac:spMkLst>
            <pc:docMk/>
            <pc:sldMk cId="624776539" sldId="444"/>
            <ac:spMk id="6" creationId="{1DB29C6F-F937-4781-9712-CBDE9B81DD95}"/>
          </ac:spMkLst>
        </pc:spChg>
        <pc:spChg chg="add del mod">
          <ac:chgData name="Xin LIU" userId="d0d7abe7-578f-4523-acec-00212c987c81" providerId="ADAL" clId="{964D68E7-CE0F-4D3C-A7A7-8F3B5C9618A0}" dt="2019-10-23T15:22:18.241" v="10378" actId="478"/>
          <ac:spMkLst>
            <pc:docMk/>
            <pc:sldMk cId="624776539" sldId="444"/>
            <ac:spMk id="6" creationId="{FAFD53EC-6CB7-49C1-AD74-C8EE64932A7D}"/>
          </ac:spMkLst>
        </pc:spChg>
        <pc:spChg chg="add mod">
          <ac:chgData name="Xin LIU" userId="d0d7abe7-578f-4523-acec-00212c987c81" providerId="ADAL" clId="{964D68E7-CE0F-4D3C-A7A7-8F3B5C9618A0}" dt="2019-10-25T11:52:57.867" v="17432" actId="1582"/>
          <ac:spMkLst>
            <pc:docMk/>
            <pc:sldMk cId="624776539" sldId="444"/>
            <ac:spMk id="7" creationId="{155FCF9D-3907-49A5-86DF-70622BEC89A1}"/>
          </ac:spMkLst>
        </pc:spChg>
        <pc:spChg chg="add del">
          <ac:chgData name="Xin LIU" userId="d0d7abe7-578f-4523-acec-00212c987c81" providerId="ADAL" clId="{964D68E7-CE0F-4D3C-A7A7-8F3B5C9618A0}" dt="2019-10-26T02:54:54.237" v="19678" actId="478"/>
          <ac:spMkLst>
            <pc:docMk/>
            <pc:sldMk cId="624776539" sldId="444"/>
            <ac:spMk id="8" creationId="{72C65B3B-33BE-4C5B-8750-5CE7AB60BA69}"/>
          </ac:spMkLst>
        </pc:spChg>
        <pc:spChg chg="del">
          <ac:chgData name="Xin LIU" userId="d0d7abe7-578f-4523-acec-00212c987c81" providerId="ADAL" clId="{964D68E7-CE0F-4D3C-A7A7-8F3B5C9618A0}" dt="2019-10-25T05:10:13.190" v="14917" actId="478"/>
          <ac:spMkLst>
            <pc:docMk/>
            <pc:sldMk cId="624776539" sldId="444"/>
            <ac:spMk id="9" creationId="{828F3A1A-613F-4517-89F5-B6936EEEE1B3}"/>
          </ac:spMkLst>
        </pc:spChg>
        <pc:spChg chg="del mod">
          <ac:chgData name="Xin LIU" userId="d0d7abe7-578f-4523-acec-00212c987c81" providerId="ADAL" clId="{964D68E7-CE0F-4D3C-A7A7-8F3B5C9618A0}" dt="2019-10-25T05:10:13.190" v="14917" actId="478"/>
          <ac:spMkLst>
            <pc:docMk/>
            <pc:sldMk cId="624776539" sldId="444"/>
            <ac:spMk id="10" creationId="{8050F3E6-6395-407F-B2E7-A4C990E1E12A}"/>
          </ac:spMkLst>
        </pc:spChg>
        <pc:spChg chg="del mod">
          <ac:chgData name="Xin LIU" userId="d0d7abe7-578f-4523-acec-00212c987c81" providerId="ADAL" clId="{964D68E7-CE0F-4D3C-A7A7-8F3B5C9618A0}" dt="2019-10-22T05:52:41.202" v="1852" actId="478"/>
          <ac:spMkLst>
            <pc:docMk/>
            <pc:sldMk cId="624776539" sldId="444"/>
            <ac:spMk id="10" creationId="{944E8A4D-851F-4E43-AB34-4DEFA67E6A50}"/>
          </ac:spMkLst>
        </pc:spChg>
        <pc:spChg chg="del mod ord">
          <ac:chgData name="Xin LIU" userId="d0d7abe7-578f-4523-acec-00212c987c81" providerId="ADAL" clId="{964D68E7-CE0F-4D3C-A7A7-8F3B5C9618A0}" dt="2019-10-25T05:10:13.190" v="14917" actId="478"/>
          <ac:spMkLst>
            <pc:docMk/>
            <pc:sldMk cId="624776539" sldId="444"/>
            <ac:spMk id="11" creationId="{5D8AD0B7-9C00-4B28-B0E1-9DBA509554A5}"/>
          </ac:spMkLst>
        </pc:spChg>
        <pc:spChg chg="del mod">
          <ac:chgData name="Xin LIU" userId="d0d7abe7-578f-4523-acec-00212c987c81" providerId="ADAL" clId="{964D68E7-CE0F-4D3C-A7A7-8F3B5C9618A0}" dt="2019-10-22T05:48:28.916" v="1757" actId="478"/>
          <ac:spMkLst>
            <pc:docMk/>
            <pc:sldMk cId="624776539" sldId="444"/>
            <ac:spMk id="15" creationId="{6CA18569-A683-429C-9D32-1D8B68308362}"/>
          </ac:spMkLst>
        </pc:spChg>
        <pc:spChg chg="add del mod">
          <ac:chgData name="Xin LIU" userId="d0d7abe7-578f-4523-acec-00212c987c81" providerId="ADAL" clId="{964D68E7-CE0F-4D3C-A7A7-8F3B5C9618A0}" dt="2019-10-22T05:49:58.896" v="1793" actId="478"/>
          <ac:spMkLst>
            <pc:docMk/>
            <pc:sldMk cId="624776539" sldId="444"/>
            <ac:spMk id="16" creationId="{1352EB36-1317-412B-B095-60D2D4D5569E}"/>
          </ac:spMkLst>
        </pc:spChg>
        <pc:spChg chg="add mod">
          <ac:chgData name="Xin LIU" userId="d0d7abe7-578f-4523-acec-00212c987c81" providerId="ADAL" clId="{964D68E7-CE0F-4D3C-A7A7-8F3B5C9618A0}" dt="2019-10-25T11:52:33.349" v="17427" actId="113"/>
          <ac:spMkLst>
            <pc:docMk/>
            <pc:sldMk cId="624776539" sldId="444"/>
            <ac:spMk id="16" creationId="{980FE0A8-B9FA-417F-ADB5-74E4272A84C9}"/>
          </ac:spMkLst>
        </pc:spChg>
        <pc:spChg chg="del mod">
          <ac:chgData name="Xin LIU" userId="d0d7abe7-578f-4523-acec-00212c987c81" providerId="ADAL" clId="{964D68E7-CE0F-4D3C-A7A7-8F3B5C9618A0}" dt="2019-10-22T05:52:41.202" v="1852" actId="478"/>
          <ac:spMkLst>
            <pc:docMk/>
            <pc:sldMk cId="624776539" sldId="444"/>
            <ac:spMk id="17" creationId="{11DA9B54-D261-45CA-B067-56BFCA30ACEC}"/>
          </ac:spMkLst>
        </pc:spChg>
        <pc:spChg chg="add mod">
          <ac:chgData name="Xin LIU" userId="d0d7abe7-578f-4523-acec-00212c987c81" providerId="ADAL" clId="{964D68E7-CE0F-4D3C-A7A7-8F3B5C9618A0}" dt="2019-10-25T11:52:34.455" v="17428" actId="113"/>
          <ac:spMkLst>
            <pc:docMk/>
            <pc:sldMk cId="624776539" sldId="444"/>
            <ac:spMk id="17" creationId="{E6DB3B94-189C-4638-AC90-F9063CB1C1C4}"/>
          </ac:spMkLst>
        </pc:spChg>
        <pc:spChg chg="add mod">
          <ac:chgData name="Xin LIU" userId="d0d7abe7-578f-4523-acec-00212c987c81" providerId="ADAL" clId="{964D68E7-CE0F-4D3C-A7A7-8F3B5C9618A0}" dt="2019-10-25T11:52:38.198" v="17431" actId="113"/>
          <ac:spMkLst>
            <pc:docMk/>
            <pc:sldMk cId="624776539" sldId="444"/>
            <ac:spMk id="18" creationId="{7210D20C-E496-44F9-8033-603331081424}"/>
          </ac:spMkLst>
        </pc:spChg>
        <pc:spChg chg="add del mod">
          <ac:chgData name="Xin LIU" userId="d0d7abe7-578f-4523-acec-00212c987c81" providerId="ADAL" clId="{964D68E7-CE0F-4D3C-A7A7-8F3B5C9618A0}" dt="2019-10-22T05:49:39.575" v="1785" actId="478"/>
          <ac:spMkLst>
            <pc:docMk/>
            <pc:sldMk cId="624776539" sldId="444"/>
            <ac:spMk id="18" creationId="{E7E8A854-2913-4EE2-907E-6826ED1B0FB7}"/>
          </ac:spMkLst>
        </pc:spChg>
        <pc:spChg chg="add mod">
          <ac:chgData name="Xin LIU" userId="d0d7abe7-578f-4523-acec-00212c987c81" providerId="ADAL" clId="{964D68E7-CE0F-4D3C-A7A7-8F3B5C9618A0}" dt="2019-10-25T11:52:37.218" v="17430" actId="113"/>
          <ac:spMkLst>
            <pc:docMk/>
            <pc:sldMk cId="624776539" sldId="444"/>
            <ac:spMk id="19" creationId="{EDCD5F3F-D124-41D7-B87D-1C057843C1F1}"/>
          </ac:spMkLst>
        </pc:spChg>
        <pc:spChg chg="del mod">
          <ac:chgData name="Xin LIU" userId="d0d7abe7-578f-4523-acec-00212c987c81" providerId="ADAL" clId="{964D68E7-CE0F-4D3C-A7A7-8F3B5C9618A0}" dt="2019-10-22T05:47:47.150" v="1741" actId="478"/>
          <ac:spMkLst>
            <pc:docMk/>
            <pc:sldMk cId="624776539" sldId="444"/>
            <ac:spMk id="19" creationId="{FCF3D829-5D49-4197-92B7-789BFD73E9A2}"/>
          </ac:spMkLst>
        </pc:spChg>
        <pc:spChg chg="del mod">
          <ac:chgData name="Xin LIU" userId="d0d7abe7-578f-4523-acec-00212c987c81" providerId="ADAL" clId="{964D68E7-CE0F-4D3C-A7A7-8F3B5C9618A0}" dt="2019-10-22T05:47:48.854" v="1742" actId="478"/>
          <ac:spMkLst>
            <pc:docMk/>
            <pc:sldMk cId="624776539" sldId="444"/>
            <ac:spMk id="20" creationId="{22E815A1-054F-4228-830F-70D420E5B5EE}"/>
          </ac:spMkLst>
        </pc:spChg>
        <pc:spChg chg="del mod">
          <ac:chgData name="Xin LIU" userId="d0d7abe7-578f-4523-acec-00212c987c81" providerId="ADAL" clId="{964D68E7-CE0F-4D3C-A7A7-8F3B5C9618A0}" dt="2019-10-22T05:50:17.206" v="1802" actId="478"/>
          <ac:spMkLst>
            <pc:docMk/>
            <pc:sldMk cId="624776539" sldId="444"/>
            <ac:spMk id="21" creationId="{D4682348-70E1-4AE8-AFF4-AAC5CF6B7794}"/>
          </ac:spMkLst>
        </pc:spChg>
        <pc:spChg chg="del">
          <ac:chgData name="Xin LIU" userId="d0d7abe7-578f-4523-acec-00212c987c81" providerId="ADAL" clId="{964D68E7-CE0F-4D3C-A7A7-8F3B5C9618A0}" dt="2019-10-22T05:52:41.202" v="1852" actId="478"/>
          <ac:spMkLst>
            <pc:docMk/>
            <pc:sldMk cId="624776539" sldId="444"/>
            <ac:spMk id="22" creationId="{E97EC33B-5FAA-40BC-8DBF-91A2C2767554}"/>
          </ac:spMkLst>
        </pc:spChg>
        <pc:spChg chg="add del mod">
          <ac:chgData name="Xin LIU" userId="d0d7abe7-578f-4523-acec-00212c987c81" providerId="ADAL" clId="{964D68E7-CE0F-4D3C-A7A7-8F3B5C9618A0}" dt="2019-10-22T05:49:46.906" v="1788" actId="478"/>
          <ac:spMkLst>
            <pc:docMk/>
            <pc:sldMk cId="624776539" sldId="444"/>
            <ac:spMk id="23" creationId="{3E28A5A3-71EE-4FA7-AD32-D522AF110A26}"/>
          </ac:spMkLst>
        </pc:spChg>
        <pc:spChg chg="add mod">
          <ac:chgData name="Xin LIU" userId="d0d7abe7-578f-4523-acec-00212c987c81" providerId="ADAL" clId="{964D68E7-CE0F-4D3C-A7A7-8F3B5C9618A0}" dt="2019-10-25T11:52:57.867" v="17432" actId="1582"/>
          <ac:spMkLst>
            <pc:docMk/>
            <pc:sldMk cId="624776539" sldId="444"/>
            <ac:spMk id="23" creationId="{FAC9DD89-A899-46CD-AE2F-D5EBA5F83F87}"/>
          </ac:spMkLst>
        </pc:spChg>
        <pc:spChg chg="add del">
          <ac:chgData name="Xin LIU" userId="d0d7abe7-578f-4523-acec-00212c987c81" providerId="ADAL" clId="{964D68E7-CE0F-4D3C-A7A7-8F3B5C9618A0}" dt="2019-10-22T05:52:41.202" v="1852" actId="478"/>
          <ac:spMkLst>
            <pc:docMk/>
            <pc:sldMk cId="624776539" sldId="444"/>
            <ac:spMk id="24" creationId="{17A8DEA1-13AB-4F76-8E3F-355CA0FADED8}"/>
          </ac:spMkLst>
        </pc:spChg>
        <pc:spChg chg="add del">
          <ac:chgData name="Xin LIU" userId="d0d7abe7-578f-4523-acec-00212c987c81" providerId="ADAL" clId="{964D68E7-CE0F-4D3C-A7A7-8F3B5C9618A0}" dt="2019-10-23T15:24:26.687" v="10447"/>
          <ac:spMkLst>
            <pc:docMk/>
            <pc:sldMk cId="624776539" sldId="444"/>
            <ac:spMk id="24" creationId="{2BFBB781-6901-42F2-BAD8-B0FE819D69CC}"/>
          </ac:spMkLst>
        </pc:spChg>
        <pc:spChg chg="add mod">
          <ac:chgData name="Xin LIU" userId="d0d7abe7-578f-4523-acec-00212c987c81" providerId="ADAL" clId="{964D68E7-CE0F-4D3C-A7A7-8F3B5C9618A0}" dt="2019-11-01T16:48:48.704" v="20201" actId="1036"/>
          <ac:spMkLst>
            <pc:docMk/>
            <pc:sldMk cId="624776539" sldId="444"/>
            <ac:spMk id="24" creationId="{B74974C2-5173-48F4-9A1C-B3502EDB378B}"/>
          </ac:spMkLst>
        </pc:spChg>
        <pc:spChg chg="add del mod">
          <ac:chgData name="Xin LIU" userId="d0d7abe7-578f-4523-acec-00212c987c81" providerId="ADAL" clId="{964D68E7-CE0F-4D3C-A7A7-8F3B5C9618A0}" dt="2019-10-25T05:12:01.467" v="14967" actId="478"/>
          <ac:spMkLst>
            <pc:docMk/>
            <pc:sldMk cId="624776539" sldId="444"/>
            <ac:spMk id="24" creationId="{CA8D3738-BB46-4A62-8E79-4F0524BC6C40}"/>
          </ac:spMkLst>
        </pc:spChg>
        <pc:spChg chg="add del mod">
          <ac:chgData name="Xin LIU" userId="d0d7abe7-578f-4523-acec-00212c987c81" providerId="ADAL" clId="{964D68E7-CE0F-4D3C-A7A7-8F3B5C9618A0}" dt="2019-10-22T05:52:41.202" v="1852" actId="478"/>
          <ac:spMkLst>
            <pc:docMk/>
            <pc:sldMk cId="624776539" sldId="444"/>
            <ac:spMk id="25" creationId="{31E093E7-0A9F-41CB-B90F-05D49CAB4F75}"/>
          </ac:spMkLst>
        </pc:spChg>
        <pc:spChg chg="add mod">
          <ac:chgData name="Xin LIU" userId="d0d7abe7-578f-4523-acec-00212c987c81" providerId="ADAL" clId="{964D68E7-CE0F-4D3C-A7A7-8F3B5C9618A0}" dt="2019-10-25T11:52:57.867" v="17432" actId="1582"/>
          <ac:spMkLst>
            <pc:docMk/>
            <pc:sldMk cId="624776539" sldId="444"/>
            <ac:spMk id="25" creationId="{F56D5D11-528A-489F-B5F7-FF26FC17029C}"/>
          </ac:spMkLst>
        </pc:spChg>
        <pc:spChg chg="add mod">
          <ac:chgData name="Xin LIU" userId="d0d7abe7-578f-4523-acec-00212c987c81" providerId="ADAL" clId="{964D68E7-CE0F-4D3C-A7A7-8F3B5C9618A0}" dt="2019-10-25T11:52:35.842" v="17429" actId="113"/>
          <ac:spMkLst>
            <pc:docMk/>
            <pc:sldMk cId="624776539" sldId="444"/>
            <ac:spMk id="26" creationId="{463BAFB3-523B-41C4-8D27-CC4350FBEEA4}"/>
          </ac:spMkLst>
        </pc:spChg>
        <pc:spChg chg="del">
          <ac:chgData name="Xin LIU" userId="d0d7abe7-578f-4523-acec-00212c987c81" providerId="ADAL" clId="{964D68E7-CE0F-4D3C-A7A7-8F3B5C9618A0}" dt="2019-10-22T05:52:41.202" v="1852" actId="478"/>
          <ac:spMkLst>
            <pc:docMk/>
            <pc:sldMk cId="624776539" sldId="444"/>
            <ac:spMk id="26" creationId="{B67EF656-1BB0-4FC5-9A60-5052455BCC4D}"/>
          </ac:spMkLst>
        </pc:spChg>
        <pc:spChg chg="add del mod">
          <ac:chgData name="Xin LIU" userId="d0d7abe7-578f-4523-acec-00212c987c81" providerId="ADAL" clId="{964D68E7-CE0F-4D3C-A7A7-8F3B5C9618A0}" dt="2019-10-22T05:52:41.202" v="1852" actId="478"/>
          <ac:spMkLst>
            <pc:docMk/>
            <pc:sldMk cId="624776539" sldId="444"/>
            <ac:spMk id="27" creationId="{0285AB00-701F-4CB3-AA25-A6D11466949D}"/>
          </ac:spMkLst>
        </pc:spChg>
        <pc:spChg chg="add del mod ord">
          <ac:chgData name="Xin LIU" userId="d0d7abe7-578f-4523-acec-00212c987c81" providerId="ADAL" clId="{964D68E7-CE0F-4D3C-A7A7-8F3B5C9618A0}" dt="2019-10-25T05:12:01.467" v="14967" actId="478"/>
          <ac:spMkLst>
            <pc:docMk/>
            <pc:sldMk cId="624776539" sldId="444"/>
            <ac:spMk id="27" creationId="{40F71F48-05A7-4F97-827B-B7481E58D87B}"/>
          </ac:spMkLst>
        </pc:spChg>
        <pc:spChg chg="add mod">
          <ac:chgData name="Xin LIU" userId="d0d7abe7-578f-4523-acec-00212c987c81" providerId="ADAL" clId="{964D68E7-CE0F-4D3C-A7A7-8F3B5C9618A0}" dt="2019-11-01T16:49:17.927" v="20219" actId="1035"/>
          <ac:spMkLst>
            <pc:docMk/>
            <pc:sldMk cId="624776539" sldId="444"/>
            <ac:spMk id="27" creationId="{8E988290-CECE-4753-819B-03B85B0B759B}"/>
          </ac:spMkLst>
        </pc:spChg>
        <pc:spChg chg="add del ord">
          <ac:chgData name="Xin LIU" userId="d0d7abe7-578f-4523-acec-00212c987c81" providerId="ADAL" clId="{964D68E7-CE0F-4D3C-A7A7-8F3B5C9618A0}" dt="2019-10-25T05:12:01.467" v="14967" actId="478"/>
          <ac:spMkLst>
            <pc:docMk/>
            <pc:sldMk cId="624776539" sldId="444"/>
            <ac:spMk id="28" creationId="{1C4CB62C-B273-4BC0-A570-04566402873C}"/>
          </ac:spMkLst>
        </pc:spChg>
        <pc:spChg chg="add del mod">
          <ac:chgData name="Xin LIU" userId="d0d7abe7-578f-4523-acec-00212c987c81" providerId="ADAL" clId="{964D68E7-CE0F-4D3C-A7A7-8F3B5C9618A0}" dt="2019-10-22T05:52:41.202" v="1852" actId="478"/>
          <ac:spMkLst>
            <pc:docMk/>
            <pc:sldMk cId="624776539" sldId="444"/>
            <ac:spMk id="28" creationId="{50F17B89-7CB2-4680-B8B3-E30431F421B7}"/>
          </ac:spMkLst>
        </pc:spChg>
        <pc:spChg chg="add mod">
          <ac:chgData name="Xin LIU" userId="d0d7abe7-578f-4523-acec-00212c987c81" providerId="ADAL" clId="{964D68E7-CE0F-4D3C-A7A7-8F3B5C9618A0}" dt="2019-11-01T16:49:33.380" v="20229" actId="14100"/>
          <ac:spMkLst>
            <pc:docMk/>
            <pc:sldMk cId="624776539" sldId="444"/>
            <ac:spMk id="28" creationId="{B478A2CA-C50B-43B3-8E61-A5CC6BB7A260}"/>
          </ac:spMkLst>
        </pc:spChg>
        <pc:spChg chg="add del mod">
          <ac:chgData name="Xin LIU" userId="d0d7abe7-578f-4523-acec-00212c987c81" providerId="ADAL" clId="{964D68E7-CE0F-4D3C-A7A7-8F3B5C9618A0}" dt="2019-10-23T15:21:26.861" v="10371" actId="478"/>
          <ac:spMkLst>
            <pc:docMk/>
            <pc:sldMk cId="624776539" sldId="444"/>
            <ac:spMk id="29" creationId="{298D9074-CA02-45C7-A13E-BEF4CE3AD6E3}"/>
          </ac:spMkLst>
        </pc:spChg>
        <pc:spChg chg="add del mod ord">
          <ac:chgData name="Xin LIU" userId="d0d7abe7-578f-4523-acec-00212c987c81" providerId="ADAL" clId="{964D68E7-CE0F-4D3C-A7A7-8F3B5C9618A0}" dt="2019-10-25T05:12:03.666" v="14968" actId="478"/>
          <ac:spMkLst>
            <pc:docMk/>
            <pc:sldMk cId="624776539" sldId="444"/>
            <ac:spMk id="29" creationId="{74670255-8BAF-4CC0-8B30-EA1FD2547AF7}"/>
          </ac:spMkLst>
        </pc:spChg>
        <pc:spChg chg="del mod">
          <ac:chgData name="Xin LIU" userId="d0d7abe7-578f-4523-acec-00212c987c81" providerId="ADAL" clId="{964D68E7-CE0F-4D3C-A7A7-8F3B5C9618A0}" dt="2019-10-25T05:10:13.190" v="14917" actId="478"/>
          <ac:spMkLst>
            <pc:docMk/>
            <pc:sldMk cId="624776539" sldId="444"/>
            <ac:spMk id="30" creationId="{34D82857-6BE8-4FC0-B078-38225B00614E}"/>
          </ac:spMkLst>
        </pc:spChg>
        <pc:spChg chg="add del">
          <ac:chgData name="Xin LIU" userId="d0d7abe7-578f-4523-acec-00212c987c81" providerId="ADAL" clId="{964D68E7-CE0F-4D3C-A7A7-8F3B5C9618A0}" dt="2019-10-23T15:23:12.490" v="10428" actId="478"/>
          <ac:spMkLst>
            <pc:docMk/>
            <pc:sldMk cId="624776539" sldId="444"/>
            <ac:spMk id="31" creationId="{10101847-2C9A-41CD-BDA2-D01F2E412BD0}"/>
          </ac:spMkLst>
        </pc:spChg>
        <pc:spChg chg="add mod">
          <ac:chgData name="Xin LIU" userId="d0d7abe7-578f-4523-acec-00212c987c81" providerId="ADAL" clId="{964D68E7-CE0F-4D3C-A7A7-8F3B5C9618A0}" dt="2019-10-25T05:12:45.229" v="14998" actId="14100"/>
          <ac:spMkLst>
            <pc:docMk/>
            <pc:sldMk cId="624776539" sldId="444"/>
            <ac:spMk id="31" creationId="{46587A07-805C-4972-8345-A9691272A746}"/>
          </ac:spMkLst>
        </pc:spChg>
        <pc:spChg chg="add del">
          <ac:chgData name="Xin LIU" userId="d0d7abe7-578f-4523-acec-00212c987c81" providerId="ADAL" clId="{964D68E7-CE0F-4D3C-A7A7-8F3B5C9618A0}" dt="2019-10-23T15:21:36.620" v="10373" actId="478"/>
          <ac:spMkLst>
            <pc:docMk/>
            <pc:sldMk cId="624776539" sldId="444"/>
            <ac:spMk id="32" creationId="{497AB747-3F10-4321-82C0-1B912BFDC1BB}"/>
          </ac:spMkLst>
        </pc:spChg>
        <pc:spChg chg="add mod">
          <ac:chgData name="Xin LIU" userId="d0d7abe7-578f-4523-acec-00212c987c81" providerId="ADAL" clId="{964D68E7-CE0F-4D3C-A7A7-8F3B5C9618A0}" dt="2019-10-25T05:12:25.322" v="14990" actId="14100"/>
          <ac:spMkLst>
            <pc:docMk/>
            <pc:sldMk cId="624776539" sldId="444"/>
            <ac:spMk id="32" creationId="{691A35F5-D0AC-4867-A790-E009D27E3826}"/>
          </ac:spMkLst>
        </pc:spChg>
        <pc:spChg chg="add mod">
          <ac:chgData name="Xin LIU" userId="d0d7abe7-578f-4523-acec-00212c987c81" providerId="ADAL" clId="{964D68E7-CE0F-4D3C-A7A7-8F3B5C9618A0}" dt="2019-10-23T15:16:08.493" v="10308" actId="20577"/>
          <ac:spMkLst>
            <pc:docMk/>
            <pc:sldMk cId="624776539" sldId="444"/>
            <ac:spMk id="33" creationId="{82643767-CCBA-4DD7-8AD7-1DAA0D17344E}"/>
          </ac:spMkLst>
        </pc:spChg>
        <pc:spChg chg="add mod">
          <ac:chgData name="Xin LIU" userId="d0d7abe7-578f-4523-acec-00212c987c81" providerId="ADAL" clId="{964D68E7-CE0F-4D3C-A7A7-8F3B5C9618A0}" dt="2019-10-25T05:09:39.147" v="14912" actId="1076"/>
          <ac:spMkLst>
            <pc:docMk/>
            <pc:sldMk cId="624776539" sldId="444"/>
            <ac:spMk id="34" creationId="{E80C1E7B-2433-4708-BE96-7FE4E90B9A8C}"/>
          </ac:spMkLst>
        </pc:spChg>
        <pc:spChg chg="add mod">
          <ac:chgData name="Xin LIU" userId="d0d7abe7-578f-4523-acec-00212c987c81" providerId="ADAL" clId="{964D68E7-CE0F-4D3C-A7A7-8F3B5C9618A0}" dt="2019-10-23T15:24:58.478" v="10458" actId="6549"/>
          <ac:spMkLst>
            <pc:docMk/>
            <pc:sldMk cId="624776539" sldId="444"/>
            <ac:spMk id="35" creationId="{7CA4BC15-4EE8-4E64-82C9-055FCB71B666}"/>
          </ac:spMkLst>
        </pc:spChg>
        <pc:spChg chg="add mod">
          <ac:chgData name="Xin LIU" userId="d0d7abe7-578f-4523-acec-00212c987c81" providerId="ADAL" clId="{964D68E7-CE0F-4D3C-A7A7-8F3B5C9618A0}" dt="2019-10-25T05:12:18.234" v="14987" actId="1038"/>
          <ac:spMkLst>
            <pc:docMk/>
            <pc:sldMk cId="624776539" sldId="444"/>
            <ac:spMk id="36" creationId="{BDEE3F7E-4227-435C-9AB2-37CE2F1DCB96}"/>
          </ac:spMkLst>
        </pc:spChg>
        <pc:spChg chg="add del mod">
          <ac:chgData name="Xin LIU" userId="d0d7abe7-578f-4523-acec-00212c987c81" providerId="ADAL" clId="{964D68E7-CE0F-4D3C-A7A7-8F3B5C9618A0}" dt="2019-10-23T15:21:18.592" v="10369" actId="478"/>
          <ac:spMkLst>
            <pc:docMk/>
            <pc:sldMk cId="624776539" sldId="444"/>
            <ac:spMk id="36" creationId="{CDD6613A-39BA-47FB-9CFB-6F6AC862079C}"/>
          </ac:spMkLst>
        </pc:spChg>
        <pc:spChg chg="add mod">
          <ac:chgData name="Xin LIU" userId="d0d7abe7-578f-4523-acec-00212c987c81" providerId="ADAL" clId="{964D68E7-CE0F-4D3C-A7A7-8F3B5C9618A0}" dt="2019-10-25T05:09:27.632" v="14906" actId="1076"/>
          <ac:spMkLst>
            <pc:docMk/>
            <pc:sldMk cId="624776539" sldId="444"/>
            <ac:spMk id="37" creationId="{7669E43D-152C-4648-A027-38969ACCA57F}"/>
          </ac:spMkLst>
        </pc:spChg>
        <pc:spChg chg="add mod">
          <ac:chgData name="Xin LIU" userId="d0d7abe7-578f-4523-acec-00212c987c81" providerId="ADAL" clId="{964D68E7-CE0F-4D3C-A7A7-8F3B5C9618A0}" dt="2019-10-25T05:09:42.704" v="14914" actId="1076"/>
          <ac:spMkLst>
            <pc:docMk/>
            <pc:sldMk cId="624776539" sldId="444"/>
            <ac:spMk id="38" creationId="{4C987D03-37F2-474F-AA2B-E681443FFF59}"/>
          </ac:spMkLst>
        </pc:spChg>
        <pc:spChg chg="add mod">
          <ac:chgData name="Xin LIU" userId="d0d7abe7-578f-4523-acec-00212c987c81" providerId="ADAL" clId="{964D68E7-CE0F-4D3C-A7A7-8F3B5C9618A0}" dt="2019-10-25T05:09:45.065" v="14915" actId="1076"/>
          <ac:spMkLst>
            <pc:docMk/>
            <pc:sldMk cId="624776539" sldId="444"/>
            <ac:spMk id="39" creationId="{539CB8C0-1CD3-44AF-8F91-31C62D099940}"/>
          </ac:spMkLst>
        </pc:spChg>
        <pc:spChg chg="add mod ord">
          <ac:chgData name="Xin LIU" userId="d0d7abe7-578f-4523-acec-00212c987c81" providerId="ADAL" clId="{964D68E7-CE0F-4D3C-A7A7-8F3B5C9618A0}" dt="2019-10-25T05:12:33.217" v="14993" actId="166"/>
          <ac:spMkLst>
            <pc:docMk/>
            <pc:sldMk cId="624776539" sldId="444"/>
            <ac:spMk id="40" creationId="{54638CB2-B77D-4EC5-ACEE-49F3292B5F2D}"/>
          </ac:spMkLst>
        </pc:spChg>
        <pc:spChg chg="del mod">
          <ac:chgData name="Xin LIU" userId="d0d7abe7-578f-4523-acec-00212c987c81" providerId="ADAL" clId="{964D68E7-CE0F-4D3C-A7A7-8F3B5C9618A0}" dt="2019-10-22T05:52:41.202" v="1852" actId="478"/>
          <ac:spMkLst>
            <pc:docMk/>
            <pc:sldMk cId="624776539" sldId="444"/>
            <ac:spMk id="54" creationId="{207D4A43-2F00-4086-A137-E2ECE3E74CA1}"/>
          </ac:spMkLst>
        </pc:spChg>
      </pc:sldChg>
      <pc:sldChg chg="modSp add">
        <pc:chgData name="Xin LIU" userId="d0d7abe7-578f-4523-acec-00212c987c81" providerId="ADAL" clId="{964D68E7-CE0F-4D3C-A7A7-8F3B5C9618A0}" dt="2019-10-24T08:49:24.815" v="13227" actId="255"/>
        <pc:sldMkLst>
          <pc:docMk/>
          <pc:sldMk cId="1405182867" sldId="445"/>
        </pc:sldMkLst>
        <pc:spChg chg="mod">
          <ac:chgData name="Xin LIU" userId="d0d7abe7-578f-4523-acec-00212c987c81" providerId="ADAL" clId="{964D68E7-CE0F-4D3C-A7A7-8F3B5C9618A0}" dt="2019-10-22T11:08:54.942" v="9864" actId="20577"/>
          <ac:spMkLst>
            <pc:docMk/>
            <pc:sldMk cId="1405182867" sldId="445"/>
            <ac:spMk id="2" creationId="{00000000-0000-0000-0000-000000000000}"/>
          </ac:spMkLst>
        </pc:spChg>
        <pc:spChg chg="mod">
          <ac:chgData name="Xin LIU" userId="d0d7abe7-578f-4523-acec-00212c987c81" providerId="ADAL" clId="{964D68E7-CE0F-4D3C-A7A7-8F3B5C9618A0}" dt="2019-10-24T08:49:24.815" v="13227" actId="255"/>
          <ac:spMkLst>
            <pc:docMk/>
            <pc:sldMk cId="1405182867" sldId="445"/>
            <ac:spMk id="6" creationId="{E77629B2-7DA4-4642-8EAA-994FD40E54AC}"/>
          </ac:spMkLst>
        </pc:spChg>
      </pc:sldChg>
      <pc:sldChg chg="addSp delSp modSp add modTransition modAnim modNotesTx">
        <pc:chgData name="Xin LIU" userId="d0d7abe7-578f-4523-acec-00212c987c81" providerId="ADAL" clId="{964D68E7-CE0F-4D3C-A7A7-8F3B5C9618A0}" dt="2019-11-05T09:43:22.313" v="20302" actId="20577"/>
        <pc:sldMkLst>
          <pc:docMk/>
          <pc:sldMk cId="1560556745" sldId="446"/>
        </pc:sldMkLst>
        <pc:spChg chg="mod">
          <ac:chgData name="Xin LIU" userId="d0d7abe7-578f-4523-acec-00212c987c81" providerId="ADAL" clId="{964D68E7-CE0F-4D3C-A7A7-8F3B5C9618A0}" dt="2019-10-25T12:15:32.556" v="17765" actId="20577"/>
          <ac:spMkLst>
            <pc:docMk/>
            <pc:sldMk cId="1560556745" sldId="446"/>
            <ac:spMk id="2" creationId="{00000000-0000-0000-0000-000000000000}"/>
          </ac:spMkLst>
        </pc:spChg>
        <pc:spChg chg="mod">
          <ac:chgData name="Xin LIU" userId="d0d7abe7-578f-4523-acec-00212c987c81" providerId="ADAL" clId="{964D68E7-CE0F-4D3C-A7A7-8F3B5C9618A0}" dt="2019-10-25T12:13:45.146" v="17709" actId="255"/>
          <ac:spMkLst>
            <pc:docMk/>
            <pc:sldMk cId="1560556745" sldId="446"/>
            <ac:spMk id="6" creationId="{E77629B2-7DA4-4642-8EAA-994FD40E54AC}"/>
          </ac:spMkLst>
        </pc:spChg>
        <pc:spChg chg="add mod">
          <ac:chgData name="Xin LIU" userId="d0d7abe7-578f-4523-acec-00212c987c81" providerId="ADAL" clId="{964D68E7-CE0F-4D3C-A7A7-8F3B5C9618A0}" dt="2019-10-25T12:17:38.554" v="17821" actId="1035"/>
          <ac:spMkLst>
            <pc:docMk/>
            <pc:sldMk cId="1560556745" sldId="446"/>
            <ac:spMk id="7" creationId="{E2BF28F7-54B6-43F9-89FF-FA48AC0228FA}"/>
          </ac:spMkLst>
        </pc:spChg>
        <pc:spChg chg="add mod">
          <ac:chgData name="Xin LIU" userId="d0d7abe7-578f-4523-acec-00212c987c81" providerId="ADAL" clId="{964D68E7-CE0F-4D3C-A7A7-8F3B5C9618A0}" dt="2019-10-25T12:12:48.092" v="17691" actId="1076"/>
          <ac:spMkLst>
            <pc:docMk/>
            <pc:sldMk cId="1560556745" sldId="446"/>
            <ac:spMk id="8" creationId="{108B39D0-D9DF-4D0A-B63A-7CD698682DDA}"/>
          </ac:spMkLst>
        </pc:spChg>
        <pc:spChg chg="add del">
          <ac:chgData name="Xin LIU" userId="d0d7abe7-578f-4523-acec-00212c987c81" providerId="ADAL" clId="{964D68E7-CE0F-4D3C-A7A7-8F3B5C9618A0}" dt="2019-10-25T05:16:57.124" v="15077" actId="478"/>
          <ac:spMkLst>
            <pc:docMk/>
            <pc:sldMk cId="1560556745" sldId="446"/>
            <ac:spMk id="10" creationId="{365214FC-1146-4F79-ADB0-5840DA650F5B}"/>
          </ac:spMkLst>
        </pc:spChg>
        <pc:spChg chg="add del mod">
          <ac:chgData name="Xin LIU" userId="d0d7abe7-578f-4523-acec-00212c987c81" providerId="ADAL" clId="{964D68E7-CE0F-4D3C-A7A7-8F3B5C9618A0}" dt="2019-10-23T16:24:02.154" v="11983" actId="478"/>
          <ac:spMkLst>
            <pc:docMk/>
            <pc:sldMk cId="1560556745" sldId="446"/>
            <ac:spMk id="10" creationId="{C7A2B0CF-D981-4C08-9ECA-42E6EEA32390}"/>
          </ac:spMkLst>
        </pc:spChg>
        <pc:spChg chg="add mod">
          <ac:chgData name="Xin LIU" userId="d0d7abe7-578f-4523-acec-00212c987c81" providerId="ADAL" clId="{964D68E7-CE0F-4D3C-A7A7-8F3B5C9618A0}" dt="2019-10-25T13:45:58.330" v="19073" actId="313"/>
          <ac:spMkLst>
            <pc:docMk/>
            <pc:sldMk cId="1560556745" sldId="446"/>
            <ac:spMk id="11" creationId="{13B6A67F-AE1C-407E-8AF7-388DD5C44926}"/>
          </ac:spMkLst>
        </pc:spChg>
        <pc:spChg chg="add del">
          <ac:chgData name="Xin LIU" userId="d0d7abe7-578f-4523-acec-00212c987c81" providerId="ADAL" clId="{964D68E7-CE0F-4D3C-A7A7-8F3B5C9618A0}" dt="2019-10-24T11:40:26.098" v="14821"/>
          <ac:spMkLst>
            <pc:docMk/>
            <pc:sldMk cId="1560556745" sldId="446"/>
            <ac:spMk id="12" creationId="{CA6FE91A-7072-4328-BD81-FC99D494DC17}"/>
          </ac:spMkLst>
        </pc:spChg>
        <pc:picChg chg="add mod">
          <ac:chgData name="Xin LIU" userId="d0d7abe7-578f-4523-acec-00212c987c81" providerId="ADAL" clId="{964D68E7-CE0F-4D3C-A7A7-8F3B5C9618A0}" dt="2019-10-22T05:45:16.130" v="1730" actId="1076"/>
          <ac:picMkLst>
            <pc:docMk/>
            <pc:sldMk cId="1560556745" sldId="446"/>
            <ac:picMk id="3" creationId="{F608274F-1470-4EB3-9100-BC866C094C7E}"/>
          </ac:picMkLst>
        </pc:picChg>
        <pc:picChg chg="add mod">
          <ac:chgData name="Xin LIU" userId="d0d7abe7-578f-4523-acec-00212c987c81" providerId="ADAL" clId="{964D68E7-CE0F-4D3C-A7A7-8F3B5C9618A0}" dt="2019-10-23T16:23:49.458" v="11976" actId="14100"/>
          <ac:picMkLst>
            <pc:docMk/>
            <pc:sldMk cId="1560556745" sldId="446"/>
            <ac:picMk id="5" creationId="{56E42880-7137-483C-ABD1-0095A8A1158D}"/>
          </ac:picMkLst>
        </pc:picChg>
        <pc:picChg chg="add del mod">
          <ac:chgData name="Xin LIU" userId="d0d7abe7-578f-4523-acec-00212c987c81" providerId="ADAL" clId="{964D68E7-CE0F-4D3C-A7A7-8F3B5C9618A0}" dt="2019-10-22T05:58:18.394" v="2099" actId="478"/>
          <ac:picMkLst>
            <pc:docMk/>
            <pc:sldMk cId="1560556745" sldId="446"/>
            <ac:picMk id="5" creationId="{81604F61-5A01-484D-B9BC-4CB74C6C3A7F}"/>
          </ac:picMkLst>
        </pc:picChg>
        <pc:picChg chg="del">
          <ac:chgData name="Xin LIU" userId="d0d7abe7-578f-4523-acec-00212c987c81" providerId="ADAL" clId="{964D68E7-CE0F-4D3C-A7A7-8F3B5C9618A0}" dt="2019-10-22T05:35:42.647" v="1362" actId="478"/>
          <ac:picMkLst>
            <pc:docMk/>
            <pc:sldMk cId="1560556745" sldId="446"/>
            <ac:picMk id="7" creationId="{3377A5C0-DD3B-46A9-92A2-796C5F4D3395}"/>
          </ac:picMkLst>
        </pc:picChg>
        <pc:picChg chg="add del">
          <ac:chgData name="Xin LIU" userId="d0d7abe7-578f-4523-acec-00212c987c81" providerId="ADAL" clId="{964D68E7-CE0F-4D3C-A7A7-8F3B5C9618A0}" dt="2019-10-23T16:23:56.227" v="11980" actId="21"/>
          <ac:picMkLst>
            <pc:docMk/>
            <pc:sldMk cId="1560556745" sldId="446"/>
            <ac:picMk id="7" creationId="{C8663205-2654-41C2-8907-3DF6AE1D5D72}"/>
          </ac:picMkLst>
        </pc:picChg>
        <pc:picChg chg="add del mod">
          <ac:chgData name="Xin LIU" userId="d0d7abe7-578f-4523-acec-00212c987c81" providerId="ADAL" clId="{964D68E7-CE0F-4D3C-A7A7-8F3B5C9618A0}" dt="2019-10-23T16:23:57.294" v="11981" actId="478"/>
          <ac:picMkLst>
            <pc:docMk/>
            <pc:sldMk cId="1560556745" sldId="446"/>
            <ac:picMk id="9" creationId="{00585BB3-971B-43D5-9969-909AE9A6237B}"/>
          </ac:picMkLst>
        </pc:picChg>
        <pc:picChg chg="add mod">
          <ac:chgData name="Xin LIU" userId="d0d7abe7-578f-4523-acec-00212c987c81" providerId="ADAL" clId="{964D68E7-CE0F-4D3C-A7A7-8F3B5C9618A0}" dt="2019-10-25T12:17:38.554" v="17821" actId="1035"/>
          <ac:picMkLst>
            <pc:docMk/>
            <pc:sldMk cId="1560556745" sldId="446"/>
            <ac:picMk id="9" creationId="{C69B574F-2149-4698-845A-BC69A2651994}"/>
          </ac:picMkLst>
        </pc:picChg>
        <pc:picChg chg="add del mod">
          <ac:chgData name="Xin LIU" userId="d0d7abe7-578f-4523-acec-00212c987c81" providerId="ADAL" clId="{964D68E7-CE0F-4D3C-A7A7-8F3B5C9618A0}" dt="2019-10-24T11:26:33.357" v="14808" actId="478"/>
          <ac:picMkLst>
            <pc:docMk/>
            <pc:sldMk cId="1560556745" sldId="446"/>
            <ac:picMk id="11" creationId="{9307E776-AF66-4732-A71E-B622CC12C9F2}"/>
          </ac:picMkLst>
        </pc:picChg>
      </pc:sldChg>
      <pc:sldChg chg="addSp delSp modSp add modNotesTx">
        <pc:chgData name="Xin LIU" userId="d0d7abe7-578f-4523-acec-00212c987c81" providerId="ADAL" clId="{964D68E7-CE0F-4D3C-A7A7-8F3B5C9618A0}" dt="2019-10-24T11:45:25.226" v="14868" actId="1036"/>
        <pc:sldMkLst>
          <pc:docMk/>
          <pc:sldMk cId="719969163" sldId="447"/>
        </pc:sldMkLst>
        <pc:spChg chg="mod">
          <ac:chgData name="Xin LIU" userId="d0d7abe7-578f-4523-acec-00212c987c81" providerId="ADAL" clId="{964D68E7-CE0F-4D3C-A7A7-8F3B5C9618A0}" dt="2019-10-22T05:55:03.029" v="1953" actId="20577"/>
          <ac:spMkLst>
            <pc:docMk/>
            <pc:sldMk cId="719969163" sldId="447"/>
            <ac:spMk id="2" creationId="{00000000-0000-0000-0000-000000000000}"/>
          </ac:spMkLst>
        </pc:spChg>
        <pc:spChg chg="mod">
          <ac:chgData name="Xin LIU" userId="d0d7abe7-578f-4523-acec-00212c987c81" providerId="ADAL" clId="{964D68E7-CE0F-4D3C-A7A7-8F3B5C9618A0}" dt="2019-10-24T08:42:06.821" v="13137" actId="20577"/>
          <ac:spMkLst>
            <pc:docMk/>
            <pc:sldMk cId="719969163" sldId="447"/>
            <ac:spMk id="6" creationId="{E77629B2-7DA4-4642-8EAA-994FD40E54AC}"/>
          </ac:spMkLst>
        </pc:spChg>
        <pc:spChg chg="del">
          <ac:chgData name="Xin LIU" userId="d0d7abe7-578f-4523-acec-00212c987c81" providerId="ADAL" clId="{964D68E7-CE0F-4D3C-A7A7-8F3B5C9618A0}" dt="2019-10-22T08:52:03.414" v="9841" actId="478"/>
          <ac:spMkLst>
            <pc:docMk/>
            <pc:sldMk cId="719969163" sldId="447"/>
            <ac:spMk id="8" creationId="{108B39D0-D9DF-4D0A-B63A-7CD698682DDA}"/>
          </ac:spMkLst>
        </pc:spChg>
        <pc:picChg chg="del">
          <ac:chgData name="Xin LIU" userId="d0d7abe7-578f-4523-acec-00212c987c81" providerId="ADAL" clId="{964D68E7-CE0F-4D3C-A7A7-8F3B5C9618A0}" dt="2019-10-22T05:56:15.279" v="2041" actId="478"/>
          <ac:picMkLst>
            <pc:docMk/>
            <pc:sldMk cId="719969163" sldId="447"/>
            <ac:picMk id="3" creationId="{F608274F-1470-4EB3-9100-BC866C094C7E}"/>
          </ac:picMkLst>
        </pc:picChg>
        <pc:picChg chg="add mod">
          <ac:chgData name="Xin LIU" userId="d0d7abe7-578f-4523-acec-00212c987c81" providerId="ADAL" clId="{964D68E7-CE0F-4D3C-A7A7-8F3B5C9618A0}" dt="2019-10-24T11:44:15.038" v="14828" actId="1076"/>
          <ac:picMkLst>
            <pc:docMk/>
            <pc:sldMk cId="719969163" sldId="447"/>
            <ac:picMk id="5" creationId="{756509B5-62D2-474D-9319-7244EE4FA40B}"/>
          </ac:picMkLst>
        </pc:picChg>
        <pc:picChg chg="del">
          <ac:chgData name="Xin LIU" userId="d0d7abe7-578f-4523-acec-00212c987c81" providerId="ADAL" clId="{964D68E7-CE0F-4D3C-A7A7-8F3B5C9618A0}" dt="2019-10-22T05:56:52.201" v="2051" actId="478"/>
          <ac:picMkLst>
            <pc:docMk/>
            <pc:sldMk cId="719969163" sldId="447"/>
            <ac:picMk id="5" creationId="{81604F61-5A01-484D-B9BC-4CB74C6C3A7F}"/>
          </ac:picMkLst>
        </pc:picChg>
        <pc:picChg chg="add mod">
          <ac:chgData name="Xin LIU" userId="d0d7abe7-578f-4523-acec-00212c987c81" providerId="ADAL" clId="{964D68E7-CE0F-4D3C-A7A7-8F3B5C9618A0}" dt="2019-10-23T16:23:00.495" v="11950" actId="1038"/>
          <ac:picMkLst>
            <pc:docMk/>
            <pc:sldMk cId="719969163" sldId="447"/>
            <ac:picMk id="7" creationId="{D1661D7A-75BF-48E9-A77E-10DD65259C08}"/>
          </ac:picMkLst>
        </pc:picChg>
        <pc:picChg chg="add del mod">
          <ac:chgData name="Xin LIU" userId="d0d7abe7-578f-4523-acec-00212c987c81" providerId="ADAL" clId="{964D68E7-CE0F-4D3C-A7A7-8F3B5C9618A0}" dt="2019-10-22T05:56:32.006" v="2044" actId="478"/>
          <ac:picMkLst>
            <pc:docMk/>
            <pc:sldMk cId="719969163" sldId="447"/>
            <ac:picMk id="7" creationId="{E85DEDB5-F673-4FDD-9883-1C4521AECD12}"/>
          </ac:picMkLst>
        </pc:picChg>
        <pc:picChg chg="add del mod">
          <ac:chgData name="Xin LIU" userId="d0d7abe7-578f-4523-acec-00212c987c81" providerId="ADAL" clId="{964D68E7-CE0F-4D3C-A7A7-8F3B5C9618A0}" dt="2019-10-24T11:42:50.043" v="14822" actId="478"/>
          <ac:picMkLst>
            <pc:docMk/>
            <pc:sldMk cId="719969163" sldId="447"/>
            <ac:picMk id="8" creationId="{2FBE86DB-0770-49D8-9716-5A1B290B5C60}"/>
          </ac:picMkLst>
        </pc:picChg>
        <pc:picChg chg="add del mod">
          <ac:chgData name="Xin LIU" userId="d0d7abe7-578f-4523-acec-00212c987c81" providerId="ADAL" clId="{964D68E7-CE0F-4D3C-A7A7-8F3B5C9618A0}" dt="2019-10-23T16:23:43.328" v="11973"/>
          <ac:picMkLst>
            <pc:docMk/>
            <pc:sldMk cId="719969163" sldId="447"/>
            <ac:picMk id="9" creationId="{1072A8BA-7991-4C1E-B087-2D97CA1DCD66}"/>
          </ac:picMkLst>
        </pc:picChg>
        <pc:picChg chg="add del mod">
          <ac:chgData name="Xin LIU" userId="d0d7abe7-578f-4523-acec-00212c987c81" providerId="ADAL" clId="{964D68E7-CE0F-4D3C-A7A7-8F3B5C9618A0}" dt="2019-10-22T05:56:34.961" v="2048"/>
          <ac:picMkLst>
            <pc:docMk/>
            <pc:sldMk cId="719969163" sldId="447"/>
            <ac:picMk id="9" creationId="{8D8EB464-A944-4FE1-9668-430D19704A99}"/>
          </ac:picMkLst>
        </pc:picChg>
        <pc:picChg chg="add del mod">
          <ac:chgData name="Xin LIU" userId="d0d7abe7-578f-4523-acec-00212c987c81" providerId="ADAL" clId="{964D68E7-CE0F-4D3C-A7A7-8F3B5C9618A0}" dt="2019-10-24T11:44:04.162" v="14826" actId="478"/>
          <ac:picMkLst>
            <pc:docMk/>
            <pc:sldMk cId="719969163" sldId="447"/>
            <ac:picMk id="10" creationId="{E76ECA67-19C3-4DAC-92C0-C40B2B800C92}"/>
          </ac:picMkLst>
        </pc:picChg>
        <pc:picChg chg="add mod">
          <ac:chgData name="Xin LIU" userId="d0d7abe7-578f-4523-acec-00212c987c81" providerId="ADAL" clId="{964D68E7-CE0F-4D3C-A7A7-8F3B5C9618A0}" dt="2019-10-24T11:45:25.226" v="14868" actId="1036"/>
          <ac:picMkLst>
            <pc:docMk/>
            <pc:sldMk cId="719969163" sldId="447"/>
            <ac:picMk id="11" creationId="{0D0AE437-1AE4-4DA2-AA30-D7C4ABFF85A1}"/>
          </ac:picMkLst>
        </pc:picChg>
        <pc:picChg chg="add del mod">
          <ac:chgData name="Xin LIU" userId="d0d7abe7-578f-4523-acec-00212c987c81" providerId="ADAL" clId="{964D68E7-CE0F-4D3C-A7A7-8F3B5C9618A0}" dt="2019-10-22T05:57:08.583" v="2055" actId="478"/>
          <ac:picMkLst>
            <pc:docMk/>
            <pc:sldMk cId="719969163" sldId="447"/>
            <ac:picMk id="11" creationId="{8B8E718F-BCD2-4EF8-A029-2255E52B343E}"/>
          </ac:picMkLst>
        </pc:picChg>
        <pc:picChg chg="add del mod">
          <ac:chgData name="Xin LIU" userId="d0d7abe7-578f-4523-acec-00212c987c81" providerId="ADAL" clId="{964D68E7-CE0F-4D3C-A7A7-8F3B5C9618A0}" dt="2019-10-24T11:44:55.290" v="14832" actId="478"/>
          <ac:picMkLst>
            <pc:docMk/>
            <pc:sldMk cId="719969163" sldId="447"/>
            <ac:picMk id="12" creationId="{605C12D6-D014-44FD-A527-AC8275B6474C}"/>
          </ac:picMkLst>
        </pc:picChg>
      </pc:sldChg>
      <pc:sldChg chg="add del">
        <pc:chgData name="Xin LIU" userId="d0d7abe7-578f-4523-acec-00212c987c81" providerId="ADAL" clId="{964D68E7-CE0F-4D3C-A7A7-8F3B5C9618A0}" dt="2019-10-22T06:07:52.436" v="2111" actId="47"/>
        <pc:sldMkLst>
          <pc:docMk/>
          <pc:sldMk cId="2537866673" sldId="448"/>
        </pc:sldMkLst>
      </pc:sldChg>
      <pc:sldChg chg="addSp delSp modSp add modTransition modAnim modNotesTx">
        <pc:chgData name="Xin LIU" userId="d0d7abe7-578f-4523-acec-00212c987c81" providerId="ADAL" clId="{964D68E7-CE0F-4D3C-A7A7-8F3B5C9618A0}" dt="2019-10-28T12:11:29.599" v="20032"/>
        <pc:sldMkLst>
          <pc:docMk/>
          <pc:sldMk cId="3508775344" sldId="448"/>
        </pc:sldMkLst>
        <pc:spChg chg="add mod">
          <ac:chgData name="Xin LIU" userId="d0d7abe7-578f-4523-acec-00212c987c81" providerId="ADAL" clId="{964D68E7-CE0F-4D3C-A7A7-8F3B5C9618A0}" dt="2019-10-26T07:39:32.943" v="19763" actId="1038"/>
          <ac:spMkLst>
            <pc:docMk/>
            <pc:sldMk cId="3508775344" sldId="448"/>
            <ac:spMk id="3" creationId="{897B942D-9C32-4BA6-96EC-F43DE61B1104}"/>
          </ac:spMkLst>
        </pc:spChg>
        <pc:spChg chg="add del mod">
          <ac:chgData name="Xin LIU" userId="d0d7abe7-578f-4523-acec-00212c987c81" providerId="ADAL" clId="{964D68E7-CE0F-4D3C-A7A7-8F3B5C9618A0}" dt="2019-10-25T05:16:44.399" v="15073" actId="478"/>
          <ac:spMkLst>
            <pc:docMk/>
            <pc:sldMk cId="3508775344" sldId="448"/>
            <ac:spMk id="5" creationId="{F50A2835-3EB9-46BE-988C-0D48E62B049B}"/>
          </ac:spMkLst>
        </pc:spChg>
        <pc:spChg chg="mod">
          <ac:chgData name="Xin LIU" userId="d0d7abe7-578f-4523-acec-00212c987c81" providerId="ADAL" clId="{964D68E7-CE0F-4D3C-A7A7-8F3B5C9618A0}" dt="2019-10-25T12:17:39.336" v="17825" actId="14100"/>
          <ac:spMkLst>
            <pc:docMk/>
            <pc:sldMk cId="3508775344" sldId="448"/>
            <ac:spMk id="6" creationId="{E77629B2-7DA4-4642-8EAA-994FD40E54AC}"/>
          </ac:spMkLst>
        </pc:spChg>
        <pc:spChg chg="add del mod">
          <ac:chgData name="Xin LIU" userId="d0d7abe7-578f-4523-acec-00212c987c81" providerId="ADAL" clId="{964D68E7-CE0F-4D3C-A7A7-8F3B5C9618A0}" dt="2019-10-25T05:18:27.531" v="15090" actId="11529"/>
          <ac:spMkLst>
            <pc:docMk/>
            <pc:sldMk cId="3508775344" sldId="448"/>
            <ac:spMk id="7" creationId="{66E10C09-6AB0-4C17-AAAE-AB2B86557451}"/>
          </ac:spMkLst>
        </pc:spChg>
        <pc:spChg chg="del">
          <ac:chgData name="Xin LIU" userId="d0d7abe7-578f-4523-acec-00212c987c81" providerId="ADAL" clId="{964D68E7-CE0F-4D3C-A7A7-8F3B5C9618A0}" dt="2019-10-22T08:52:07.904" v="9842" actId="478"/>
          <ac:spMkLst>
            <pc:docMk/>
            <pc:sldMk cId="3508775344" sldId="448"/>
            <ac:spMk id="8" creationId="{108B39D0-D9DF-4D0A-B63A-7CD698682DDA}"/>
          </ac:spMkLst>
        </pc:spChg>
        <pc:spChg chg="add del">
          <ac:chgData name="Xin LIU" userId="d0d7abe7-578f-4523-acec-00212c987c81" providerId="ADAL" clId="{964D68E7-CE0F-4D3C-A7A7-8F3B5C9618A0}" dt="2019-10-25T11:57:18.755" v="17572"/>
          <ac:spMkLst>
            <pc:docMk/>
            <pc:sldMk cId="3508775344" sldId="448"/>
            <ac:spMk id="8" creationId="{4C23A6C5-DA4B-4636-B2C4-10CA902D4CEE}"/>
          </ac:spMkLst>
        </pc:spChg>
        <pc:spChg chg="add mod">
          <ac:chgData name="Xin LIU" userId="d0d7abe7-578f-4523-acec-00212c987c81" providerId="ADAL" clId="{964D68E7-CE0F-4D3C-A7A7-8F3B5C9618A0}" dt="2019-10-26T07:39:32.943" v="19763" actId="1038"/>
          <ac:spMkLst>
            <pc:docMk/>
            <pc:sldMk cId="3508775344" sldId="448"/>
            <ac:spMk id="15" creationId="{6BE73156-EBDD-4560-A8C7-D5271F757D2C}"/>
          </ac:spMkLst>
        </pc:spChg>
        <pc:spChg chg="add mod">
          <ac:chgData name="Xin LIU" userId="d0d7abe7-578f-4523-acec-00212c987c81" providerId="ADAL" clId="{964D68E7-CE0F-4D3C-A7A7-8F3B5C9618A0}" dt="2019-10-26T07:39:32.943" v="19763" actId="1038"/>
          <ac:spMkLst>
            <pc:docMk/>
            <pc:sldMk cId="3508775344" sldId="448"/>
            <ac:spMk id="16" creationId="{A874833F-93C7-4B37-AF39-2F0F1E21C313}"/>
          </ac:spMkLst>
        </pc:spChg>
        <pc:spChg chg="add mod">
          <ac:chgData name="Xin LIU" userId="d0d7abe7-578f-4523-acec-00212c987c81" providerId="ADAL" clId="{964D68E7-CE0F-4D3C-A7A7-8F3B5C9618A0}" dt="2019-10-26T07:39:32.943" v="19763" actId="1038"/>
          <ac:spMkLst>
            <pc:docMk/>
            <pc:sldMk cId="3508775344" sldId="448"/>
            <ac:spMk id="17" creationId="{A14F3402-37DE-4C62-81C7-3D7A87836800}"/>
          </ac:spMkLst>
        </pc:spChg>
        <pc:spChg chg="add mod">
          <ac:chgData name="Xin LIU" userId="d0d7abe7-578f-4523-acec-00212c987c81" providerId="ADAL" clId="{964D68E7-CE0F-4D3C-A7A7-8F3B5C9618A0}" dt="2019-10-26T07:39:32.943" v="19763" actId="1038"/>
          <ac:spMkLst>
            <pc:docMk/>
            <pc:sldMk cId="3508775344" sldId="448"/>
            <ac:spMk id="18" creationId="{3BC7E823-296A-44A7-8698-07C07C6EED13}"/>
          </ac:spMkLst>
        </pc:spChg>
        <pc:spChg chg="add mod">
          <ac:chgData name="Xin LIU" userId="d0d7abe7-578f-4523-acec-00212c987c81" providerId="ADAL" clId="{964D68E7-CE0F-4D3C-A7A7-8F3B5C9618A0}" dt="2019-10-26T07:39:32.943" v="19763" actId="1038"/>
          <ac:spMkLst>
            <pc:docMk/>
            <pc:sldMk cId="3508775344" sldId="448"/>
            <ac:spMk id="19" creationId="{7E094688-2AF3-4527-8CAF-FA075E2C8069}"/>
          </ac:spMkLst>
        </pc:spChg>
        <pc:spChg chg="add mod">
          <ac:chgData name="Xin LIU" userId="d0d7abe7-578f-4523-acec-00212c987c81" providerId="ADAL" clId="{964D68E7-CE0F-4D3C-A7A7-8F3B5C9618A0}" dt="2019-10-26T07:39:32.943" v="19763" actId="1038"/>
          <ac:spMkLst>
            <pc:docMk/>
            <pc:sldMk cId="3508775344" sldId="448"/>
            <ac:spMk id="20" creationId="{1B1C19E9-1602-4D09-900C-9B951A13E1B8}"/>
          </ac:spMkLst>
        </pc:spChg>
        <pc:spChg chg="add mod">
          <ac:chgData name="Xin LIU" userId="d0d7abe7-578f-4523-acec-00212c987c81" providerId="ADAL" clId="{964D68E7-CE0F-4D3C-A7A7-8F3B5C9618A0}" dt="2019-10-26T07:39:32.943" v="19763" actId="1038"/>
          <ac:spMkLst>
            <pc:docMk/>
            <pc:sldMk cId="3508775344" sldId="448"/>
            <ac:spMk id="21" creationId="{085BF745-A500-44E7-AB27-D17CFF2A2037}"/>
          </ac:spMkLst>
        </pc:spChg>
        <pc:spChg chg="add mod">
          <ac:chgData name="Xin LIU" userId="d0d7abe7-578f-4523-acec-00212c987c81" providerId="ADAL" clId="{964D68E7-CE0F-4D3C-A7A7-8F3B5C9618A0}" dt="2019-10-26T07:39:32.943" v="19763" actId="1038"/>
          <ac:spMkLst>
            <pc:docMk/>
            <pc:sldMk cId="3508775344" sldId="448"/>
            <ac:spMk id="22" creationId="{4DCCF9F6-EA2F-4C62-B744-E918D615D1AE}"/>
          </ac:spMkLst>
        </pc:spChg>
        <pc:spChg chg="add mod">
          <ac:chgData name="Xin LIU" userId="d0d7abe7-578f-4523-acec-00212c987c81" providerId="ADAL" clId="{964D68E7-CE0F-4D3C-A7A7-8F3B5C9618A0}" dt="2019-10-26T07:39:32.943" v="19763" actId="1038"/>
          <ac:spMkLst>
            <pc:docMk/>
            <pc:sldMk cId="3508775344" sldId="448"/>
            <ac:spMk id="23" creationId="{BEB90CF9-A09F-45A8-B5B5-B7DD362B7193}"/>
          </ac:spMkLst>
        </pc:spChg>
        <pc:spChg chg="add mod">
          <ac:chgData name="Xin LIU" userId="d0d7abe7-578f-4523-acec-00212c987c81" providerId="ADAL" clId="{964D68E7-CE0F-4D3C-A7A7-8F3B5C9618A0}" dt="2019-10-26T07:39:32.943" v="19763" actId="1038"/>
          <ac:spMkLst>
            <pc:docMk/>
            <pc:sldMk cId="3508775344" sldId="448"/>
            <ac:spMk id="24" creationId="{3F6338AB-9BB1-4429-A026-47D74EB46059}"/>
          </ac:spMkLst>
        </pc:spChg>
        <pc:spChg chg="add mod">
          <ac:chgData name="Xin LIU" userId="d0d7abe7-578f-4523-acec-00212c987c81" providerId="ADAL" clId="{964D68E7-CE0F-4D3C-A7A7-8F3B5C9618A0}" dt="2019-10-26T07:39:32.943" v="19763" actId="1038"/>
          <ac:spMkLst>
            <pc:docMk/>
            <pc:sldMk cId="3508775344" sldId="448"/>
            <ac:spMk id="25" creationId="{623F1156-F36E-4BCA-B47A-D669F7EC18D9}"/>
          </ac:spMkLst>
        </pc:spChg>
        <pc:spChg chg="add del mod">
          <ac:chgData name="Xin LIU" userId="d0d7abe7-578f-4523-acec-00212c987c81" providerId="ADAL" clId="{964D68E7-CE0F-4D3C-A7A7-8F3B5C9618A0}" dt="2019-10-26T07:39:32.943" v="19763" actId="1038"/>
          <ac:spMkLst>
            <pc:docMk/>
            <pc:sldMk cId="3508775344" sldId="448"/>
            <ac:spMk id="26" creationId="{617F216C-8128-4633-B7D5-F31A4CC175B0}"/>
          </ac:spMkLst>
        </pc:spChg>
        <pc:spChg chg="add del mod">
          <ac:chgData name="Xin LIU" userId="d0d7abe7-578f-4523-acec-00212c987c81" providerId="ADAL" clId="{964D68E7-CE0F-4D3C-A7A7-8F3B5C9618A0}" dt="2019-10-25T11:57:24.457" v="17575"/>
          <ac:spMkLst>
            <pc:docMk/>
            <pc:sldMk cId="3508775344" sldId="448"/>
            <ac:spMk id="27" creationId="{8BBA371E-BA0A-4E72-BD8E-520A2F5C0528}"/>
          </ac:spMkLst>
        </pc:spChg>
        <pc:spChg chg="add mod">
          <ac:chgData name="Xin LIU" userId="d0d7abe7-578f-4523-acec-00212c987c81" providerId="ADAL" clId="{964D68E7-CE0F-4D3C-A7A7-8F3B5C9618A0}" dt="2019-10-26T07:39:32.943" v="19763" actId="1038"/>
          <ac:spMkLst>
            <pc:docMk/>
            <pc:sldMk cId="3508775344" sldId="448"/>
            <ac:spMk id="28" creationId="{AB29A28A-38B8-426E-A87D-896AADDB6746}"/>
          </ac:spMkLst>
        </pc:spChg>
        <pc:spChg chg="add del mod">
          <ac:chgData name="Xin LIU" userId="d0d7abe7-578f-4523-acec-00212c987c81" providerId="ADAL" clId="{964D68E7-CE0F-4D3C-A7A7-8F3B5C9618A0}" dt="2019-10-25T12:17:39.723" v="17827" actId="1076"/>
          <ac:spMkLst>
            <pc:docMk/>
            <pc:sldMk cId="3508775344" sldId="448"/>
            <ac:spMk id="29" creationId="{82F56577-2761-46CF-9188-BFEF2F938107}"/>
          </ac:spMkLst>
        </pc:spChg>
        <pc:spChg chg="add del mod">
          <ac:chgData name="Xin LIU" userId="d0d7abe7-578f-4523-acec-00212c987c81" providerId="ADAL" clId="{964D68E7-CE0F-4D3C-A7A7-8F3B5C9618A0}" dt="2019-10-25T12:17:53.275" v="17835" actId="207"/>
          <ac:spMkLst>
            <pc:docMk/>
            <pc:sldMk cId="3508775344" sldId="448"/>
            <ac:spMk id="30" creationId="{D059D449-96D3-46A7-87BF-53DBC3B25943}"/>
          </ac:spMkLst>
        </pc:spChg>
        <pc:picChg chg="add del">
          <ac:chgData name="Xin LIU" userId="d0d7abe7-578f-4523-acec-00212c987c81" providerId="ADAL" clId="{964D68E7-CE0F-4D3C-A7A7-8F3B5C9618A0}" dt="2019-10-24T11:45:47.410" v="14869" actId="478"/>
          <ac:picMkLst>
            <pc:docMk/>
            <pc:sldMk cId="3508775344" sldId="448"/>
            <ac:picMk id="7" creationId="{3AF98EA0-0BAE-4450-A9A0-F5937D6A2825}"/>
          </ac:picMkLst>
        </pc:picChg>
        <pc:picChg chg="add del">
          <ac:chgData name="Xin LIU" userId="d0d7abe7-578f-4523-acec-00212c987c81" providerId="ADAL" clId="{964D68E7-CE0F-4D3C-A7A7-8F3B5C9618A0}" dt="2019-10-24T11:45:47.410" v="14869" actId="478"/>
          <ac:picMkLst>
            <pc:docMk/>
            <pc:sldMk cId="3508775344" sldId="448"/>
            <ac:picMk id="8" creationId="{4F3508E3-D81D-45CC-83A4-4FBB34644015}"/>
          </ac:picMkLst>
        </pc:picChg>
        <pc:picChg chg="add del mod">
          <ac:chgData name="Xin LIU" userId="d0d7abe7-578f-4523-acec-00212c987c81" providerId="ADAL" clId="{964D68E7-CE0F-4D3C-A7A7-8F3B5C9618A0}" dt="2019-10-26T07:39:32.943" v="19763" actId="1038"/>
          <ac:picMkLst>
            <pc:docMk/>
            <pc:sldMk cId="3508775344" sldId="448"/>
            <ac:picMk id="9" creationId="{A090567F-A550-4B24-AF03-78A53A2B5C2B}"/>
          </ac:picMkLst>
        </pc:picChg>
        <pc:picChg chg="add del">
          <ac:chgData name="Xin LIU" userId="d0d7abe7-578f-4523-acec-00212c987c81" providerId="ADAL" clId="{964D68E7-CE0F-4D3C-A7A7-8F3B5C9618A0}" dt="2019-10-25T05:13:17.149" v="15001" actId="478"/>
          <ac:picMkLst>
            <pc:docMk/>
            <pc:sldMk cId="3508775344" sldId="448"/>
            <ac:picMk id="10" creationId="{9FF14D9B-C283-41F1-A471-55A5E270783B}"/>
          </ac:picMkLst>
        </pc:picChg>
        <pc:picChg chg="del">
          <ac:chgData name="Xin LIU" userId="d0d7abe7-578f-4523-acec-00212c987c81" providerId="ADAL" clId="{964D68E7-CE0F-4D3C-A7A7-8F3B5C9618A0}" dt="2019-10-23T16:24:15.735" v="11986" actId="478"/>
          <ac:picMkLst>
            <pc:docMk/>
            <pc:sldMk cId="3508775344" sldId="448"/>
            <ac:picMk id="10" creationId="{E76ECA67-19C3-4DAC-92C0-C40B2B800C92}"/>
          </ac:picMkLst>
        </pc:picChg>
        <pc:picChg chg="add del mod">
          <ac:chgData name="Xin LIU" userId="d0d7abe7-578f-4523-acec-00212c987c81" providerId="ADAL" clId="{964D68E7-CE0F-4D3C-A7A7-8F3B5C9618A0}" dt="2019-10-26T07:39:32.943" v="19763" actId="1038"/>
          <ac:picMkLst>
            <pc:docMk/>
            <pc:sldMk cId="3508775344" sldId="448"/>
            <ac:picMk id="11" creationId="{B61FDE9E-AAA3-42A1-9CE1-3E81E4CE1AC5}"/>
          </ac:picMkLst>
        </pc:picChg>
        <pc:picChg chg="del">
          <ac:chgData name="Xin LIU" userId="d0d7abe7-578f-4523-acec-00212c987c81" providerId="ADAL" clId="{964D68E7-CE0F-4D3C-A7A7-8F3B5C9618A0}" dt="2019-10-23T16:24:15.735" v="11986" actId="478"/>
          <ac:picMkLst>
            <pc:docMk/>
            <pc:sldMk cId="3508775344" sldId="448"/>
            <ac:picMk id="12" creationId="{605C12D6-D014-44FD-A527-AC8275B6474C}"/>
          </ac:picMkLst>
        </pc:picChg>
        <pc:picChg chg="add del">
          <ac:chgData name="Xin LIU" userId="d0d7abe7-578f-4523-acec-00212c987c81" providerId="ADAL" clId="{964D68E7-CE0F-4D3C-A7A7-8F3B5C9618A0}" dt="2019-10-25T05:13:24.580" v="15004" actId="478"/>
          <ac:picMkLst>
            <pc:docMk/>
            <pc:sldMk cId="3508775344" sldId="448"/>
            <ac:picMk id="12" creationId="{74F3BBA2-71E8-4D8C-B3CE-79253FCD533E}"/>
          </ac:picMkLst>
        </pc:picChg>
        <pc:picChg chg="add mod">
          <ac:chgData name="Xin LIU" userId="d0d7abe7-578f-4523-acec-00212c987c81" providerId="ADAL" clId="{964D68E7-CE0F-4D3C-A7A7-8F3B5C9618A0}" dt="2019-10-26T07:39:32.943" v="19763" actId="1038"/>
          <ac:picMkLst>
            <pc:docMk/>
            <pc:sldMk cId="3508775344" sldId="448"/>
            <ac:picMk id="13" creationId="{F828FF7F-A9BA-4AE5-A5AC-5961137EBDC9}"/>
          </ac:picMkLst>
        </pc:picChg>
        <pc:picChg chg="add mod">
          <ac:chgData name="Xin LIU" userId="d0d7abe7-578f-4523-acec-00212c987c81" providerId="ADAL" clId="{964D68E7-CE0F-4D3C-A7A7-8F3B5C9618A0}" dt="2019-10-26T07:39:32.943" v="19763" actId="1038"/>
          <ac:picMkLst>
            <pc:docMk/>
            <pc:sldMk cId="3508775344" sldId="448"/>
            <ac:picMk id="14" creationId="{E162FDBC-616C-419A-BBC0-0DFE41725FDB}"/>
          </ac:picMkLst>
        </pc:picChg>
        <pc:picChg chg="add del">
          <ac:chgData name="Xin LIU" userId="d0d7abe7-578f-4523-acec-00212c987c81" providerId="ADAL" clId="{964D68E7-CE0F-4D3C-A7A7-8F3B5C9618A0}" dt="2019-10-26T07:38:21.300" v="19722"/>
          <ac:picMkLst>
            <pc:docMk/>
            <pc:sldMk cId="3508775344" sldId="448"/>
            <ac:picMk id="27" creationId="{9D662D06-B402-415D-9E62-5BF71B2CC421}"/>
          </ac:picMkLst>
        </pc:picChg>
      </pc:sldChg>
      <pc:sldChg chg="addSp modSp add modNotesTx">
        <pc:chgData name="Xin LIU" userId="d0d7abe7-578f-4523-acec-00212c987c81" providerId="ADAL" clId="{964D68E7-CE0F-4D3C-A7A7-8F3B5C9618A0}" dt="2019-10-24T11:19:03.827" v="14794" actId="20577"/>
        <pc:sldMkLst>
          <pc:docMk/>
          <pc:sldMk cId="2818212667" sldId="449"/>
        </pc:sldMkLst>
        <pc:spChg chg="mod">
          <ac:chgData name="Xin LIU" userId="d0d7abe7-578f-4523-acec-00212c987c81" providerId="ADAL" clId="{964D68E7-CE0F-4D3C-A7A7-8F3B5C9618A0}" dt="2019-10-24T08:50:03.987" v="13234" actId="255"/>
          <ac:spMkLst>
            <pc:docMk/>
            <pc:sldMk cId="2818212667" sldId="449"/>
            <ac:spMk id="3" creationId="{00000000-0000-0000-0000-000000000000}"/>
          </ac:spMkLst>
        </pc:spChg>
        <pc:spChg chg="add mod">
          <ac:chgData name="Xin LIU" userId="d0d7abe7-578f-4523-acec-00212c987c81" providerId="ADAL" clId="{964D68E7-CE0F-4D3C-A7A7-8F3B5C9618A0}" dt="2019-10-24T11:19:03.827" v="14794" actId="20577"/>
          <ac:spMkLst>
            <pc:docMk/>
            <pc:sldMk cId="2818212667" sldId="449"/>
            <ac:spMk id="5" creationId="{2F477727-2483-4B83-B8B7-FF7C1B893182}"/>
          </ac:spMkLst>
        </pc:spChg>
      </pc:sldChg>
      <pc:sldChg chg="addSp delSp modSp add">
        <pc:chgData name="Xin LIU" userId="d0d7abe7-578f-4523-acec-00212c987c81" providerId="ADAL" clId="{964D68E7-CE0F-4D3C-A7A7-8F3B5C9618A0}" dt="2019-10-24T08:44:50.726" v="13187" actId="1076"/>
        <pc:sldMkLst>
          <pc:docMk/>
          <pc:sldMk cId="3583274399" sldId="450"/>
        </pc:sldMkLst>
        <pc:spChg chg="mod">
          <ac:chgData name="Xin LIU" userId="d0d7abe7-578f-4523-acec-00212c987c81" providerId="ADAL" clId="{964D68E7-CE0F-4D3C-A7A7-8F3B5C9618A0}" dt="2019-10-22T06:29:33.293" v="3190" actId="20577"/>
          <ac:spMkLst>
            <pc:docMk/>
            <pc:sldMk cId="3583274399" sldId="450"/>
            <ac:spMk id="2" creationId="{00000000-0000-0000-0000-000000000000}"/>
          </ac:spMkLst>
        </pc:spChg>
        <pc:spChg chg="mod">
          <ac:chgData name="Xin LIU" userId="d0d7abe7-578f-4523-acec-00212c987c81" providerId="ADAL" clId="{964D68E7-CE0F-4D3C-A7A7-8F3B5C9618A0}" dt="2019-10-24T08:43:47.067" v="13180" actId="255"/>
          <ac:spMkLst>
            <pc:docMk/>
            <pc:sldMk cId="3583274399" sldId="450"/>
            <ac:spMk id="3" creationId="{00000000-0000-0000-0000-000000000000}"/>
          </ac:spMkLst>
        </pc:spChg>
        <pc:spChg chg="add del mod">
          <ac:chgData name="Xin LIU" userId="d0d7abe7-578f-4523-acec-00212c987c81" providerId="ADAL" clId="{964D68E7-CE0F-4D3C-A7A7-8F3B5C9618A0}" dt="2019-10-24T05:09:49.112" v="12189" actId="478"/>
          <ac:spMkLst>
            <pc:docMk/>
            <pc:sldMk cId="3583274399" sldId="450"/>
            <ac:spMk id="6" creationId="{B7A0ADA5-D839-487D-A55D-F7C5350EA1BA}"/>
          </ac:spMkLst>
        </pc:spChg>
        <pc:spChg chg="add del mod">
          <ac:chgData name="Xin LIU" userId="d0d7abe7-578f-4523-acec-00212c987c81" providerId="ADAL" clId="{964D68E7-CE0F-4D3C-A7A7-8F3B5C9618A0}" dt="2019-10-24T05:09:49.112" v="12189" actId="478"/>
          <ac:spMkLst>
            <pc:docMk/>
            <pc:sldMk cId="3583274399" sldId="450"/>
            <ac:spMk id="7" creationId="{DD3EC9CA-E265-4C2F-B2E1-8D19F67AE3E3}"/>
          </ac:spMkLst>
        </pc:spChg>
        <pc:spChg chg="add del mod">
          <ac:chgData name="Xin LIU" userId="d0d7abe7-578f-4523-acec-00212c987c81" providerId="ADAL" clId="{964D68E7-CE0F-4D3C-A7A7-8F3B5C9618A0}" dt="2019-10-24T05:00:33.895" v="12105" actId="478"/>
          <ac:spMkLst>
            <pc:docMk/>
            <pc:sldMk cId="3583274399" sldId="450"/>
            <ac:spMk id="8" creationId="{76837137-8233-450E-A09E-03A01D71D48E}"/>
          </ac:spMkLst>
        </pc:spChg>
        <pc:spChg chg="add del mod">
          <ac:chgData name="Xin LIU" userId="d0d7abe7-578f-4523-acec-00212c987c81" providerId="ADAL" clId="{964D68E7-CE0F-4D3C-A7A7-8F3B5C9618A0}" dt="2019-10-24T05:09:49.112" v="12189" actId="478"/>
          <ac:spMkLst>
            <pc:docMk/>
            <pc:sldMk cId="3583274399" sldId="450"/>
            <ac:spMk id="9" creationId="{7BD87B66-5016-40A9-AE62-259C3E518FD0}"/>
          </ac:spMkLst>
        </pc:spChg>
        <pc:spChg chg="add del mod">
          <ac:chgData name="Xin LIU" userId="d0d7abe7-578f-4523-acec-00212c987c81" providerId="ADAL" clId="{964D68E7-CE0F-4D3C-A7A7-8F3B5C9618A0}" dt="2019-10-24T05:09:49.112" v="12189" actId="478"/>
          <ac:spMkLst>
            <pc:docMk/>
            <pc:sldMk cId="3583274399" sldId="450"/>
            <ac:spMk id="10" creationId="{B8080858-3792-44A5-84FB-B6B85CADD60B}"/>
          </ac:spMkLst>
        </pc:spChg>
        <pc:spChg chg="add mod">
          <ac:chgData name="Xin LIU" userId="d0d7abe7-578f-4523-acec-00212c987c81" providerId="ADAL" clId="{964D68E7-CE0F-4D3C-A7A7-8F3B5C9618A0}" dt="2019-10-24T08:44:02.548" v="13181" actId="1076"/>
          <ac:spMkLst>
            <pc:docMk/>
            <pc:sldMk cId="3583274399" sldId="450"/>
            <ac:spMk id="11" creationId="{AC74CC98-31F5-40FB-AA66-84A61AAC0E16}"/>
          </ac:spMkLst>
        </pc:spChg>
        <pc:spChg chg="add mod">
          <ac:chgData name="Xin LIU" userId="d0d7abe7-578f-4523-acec-00212c987c81" providerId="ADAL" clId="{964D68E7-CE0F-4D3C-A7A7-8F3B5C9618A0}" dt="2019-10-24T08:44:02.548" v="13181" actId="1076"/>
          <ac:spMkLst>
            <pc:docMk/>
            <pc:sldMk cId="3583274399" sldId="450"/>
            <ac:spMk id="12" creationId="{E4EDDAEA-5C06-4F97-95D2-A812113D69DC}"/>
          </ac:spMkLst>
        </pc:spChg>
        <pc:spChg chg="add mod">
          <ac:chgData name="Xin LIU" userId="d0d7abe7-578f-4523-acec-00212c987c81" providerId="ADAL" clId="{964D68E7-CE0F-4D3C-A7A7-8F3B5C9618A0}" dt="2019-10-24T08:44:02.548" v="13181" actId="1076"/>
          <ac:spMkLst>
            <pc:docMk/>
            <pc:sldMk cId="3583274399" sldId="450"/>
            <ac:spMk id="13" creationId="{CEDF9CDE-B3CB-4DA0-B158-054BF3FB02F9}"/>
          </ac:spMkLst>
        </pc:spChg>
        <pc:spChg chg="add del mod">
          <ac:chgData name="Xin LIU" userId="d0d7abe7-578f-4523-acec-00212c987c81" providerId="ADAL" clId="{964D68E7-CE0F-4D3C-A7A7-8F3B5C9618A0}" dt="2019-10-24T05:09:13.384" v="12179" actId="478"/>
          <ac:spMkLst>
            <pc:docMk/>
            <pc:sldMk cId="3583274399" sldId="450"/>
            <ac:spMk id="14" creationId="{B9257511-90D7-4F8E-9945-FBE228E4D76E}"/>
          </ac:spMkLst>
        </pc:spChg>
        <pc:spChg chg="add mod">
          <ac:chgData name="Xin LIU" userId="d0d7abe7-578f-4523-acec-00212c987c81" providerId="ADAL" clId="{964D68E7-CE0F-4D3C-A7A7-8F3B5C9618A0}" dt="2019-10-24T08:44:02.548" v="13181" actId="1076"/>
          <ac:spMkLst>
            <pc:docMk/>
            <pc:sldMk cId="3583274399" sldId="450"/>
            <ac:spMk id="15" creationId="{600A2B4E-98B9-401A-8E93-F4259DEEEC42}"/>
          </ac:spMkLst>
        </pc:spChg>
        <pc:spChg chg="add del mod">
          <ac:chgData name="Xin LIU" userId="d0d7abe7-578f-4523-acec-00212c987c81" providerId="ADAL" clId="{964D68E7-CE0F-4D3C-A7A7-8F3B5C9618A0}" dt="2019-10-24T05:08:42.336" v="12175" actId="478"/>
          <ac:spMkLst>
            <pc:docMk/>
            <pc:sldMk cId="3583274399" sldId="450"/>
            <ac:spMk id="16" creationId="{8F2C754D-C83A-41D2-9560-53D03546886B}"/>
          </ac:spMkLst>
        </pc:spChg>
        <pc:spChg chg="add mod">
          <ac:chgData name="Xin LIU" userId="d0d7abe7-578f-4523-acec-00212c987c81" providerId="ADAL" clId="{964D68E7-CE0F-4D3C-A7A7-8F3B5C9618A0}" dt="2019-10-24T08:44:02.548" v="13181" actId="1076"/>
          <ac:spMkLst>
            <pc:docMk/>
            <pc:sldMk cId="3583274399" sldId="450"/>
            <ac:spMk id="17" creationId="{46D3C87A-475B-4463-9C2F-05F88AFCFE54}"/>
          </ac:spMkLst>
        </pc:spChg>
        <pc:spChg chg="add del mod">
          <ac:chgData name="Xin LIU" userId="d0d7abe7-578f-4523-acec-00212c987c81" providerId="ADAL" clId="{964D68E7-CE0F-4D3C-A7A7-8F3B5C9618A0}" dt="2019-10-24T05:08:08.344" v="12171" actId="478"/>
          <ac:spMkLst>
            <pc:docMk/>
            <pc:sldMk cId="3583274399" sldId="450"/>
            <ac:spMk id="18" creationId="{6C2CF05F-6B3F-4E03-9D9B-777F425EAEDC}"/>
          </ac:spMkLst>
        </pc:spChg>
        <pc:spChg chg="add mod">
          <ac:chgData name="Xin LIU" userId="d0d7abe7-578f-4523-acec-00212c987c81" providerId="ADAL" clId="{964D68E7-CE0F-4D3C-A7A7-8F3B5C9618A0}" dt="2019-10-24T08:44:13.889" v="13182" actId="1076"/>
          <ac:spMkLst>
            <pc:docMk/>
            <pc:sldMk cId="3583274399" sldId="450"/>
            <ac:spMk id="19" creationId="{604E59F6-9B65-41F4-BCEA-D4D0CF25CC13}"/>
          </ac:spMkLst>
        </pc:spChg>
        <pc:spChg chg="add mod">
          <ac:chgData name="Xin LIU" userId="d0d7abe7-578f-4523-acec-00212c987c81" providerId="ADAL" clId="{964D68E7-CE0F-4D3C-A7A7-8F3B5C9618A0}" dt="2019-10-24T08:44:13.889" v="13182" actId="1076"/>
          <ac:spMkLst>
            <pc:docMk/>
            <pc:sldMk cId="3583274399" sldId="450"/>
            <ac:spMk id="20" creationId="{FCC9FAEC-2A01-4AD3-9116-4E2680D2084F}"/>
          </ac:spMkLst>
        </pc:spChg>
        <pc:spChg chg="add mod">
          <ac:chgData name="Xin LIU" userId="d0d7abe7-578f-4523-acec-00212c987c81" providerId="ADAL" clId="{964D68E7-CE0F-4D3C-A7A7-8F3B5C9618A0}" dt="2019-10-24T08:44:13.889" v="13182" actId="1076"/>
          <ac:spMkLst>
            <pc:docMk/>
            <pc:sldMk cId="3583274399" sldId="450"/>
            <ac:spMk id="21" creationId="{074766C0-77FB-4FCB-9CB0-B7F92569B7B0}"/>
          </ac:spMkLst>
        </pc:spChg>
        <pc:spChg chg="add del mod">
          <ac:chgData name="Xin LIU" userId="d0d7abe7-578f-4523-acec-00212c987c81" providerId="ADAL" clId="{964D68E7-CE0F-4D3C-A7A7-8F3B5C9618A0}" dt="2019-10-24T05:09:15.223" v="12180" actId="478"/>
          <ac:spMkLst>
            <pc:docMk/>
            <pc:sldMk cId="3583274399" sldId="450"/>
            <ac:spMk id="22" creationId="{3070AAF4-3182-441B-A53A-A5021D34657E}"/>
          </ac:spMkLst>
        </pc:spChg>
        <pc:spChg chg="add mod">
          <ac:chgData name="Xin LIU" userId="d0d7abe7-578f-4523-acec-00212c987c81" providerId="ADAL" clId="{964D68E7-CE0F-4D3C-A7A7-8F3B5C9618A0}" dt="2019-10-24T08:44:13.889" v="13182" actId="1076"/>
          <ac:spMkLst>
            <pc:docMk/>
            <pc:sldMk cId="3583274399" sldId="450"/>
            <ac:spMk id="23" creationId="{7E2009DF-B3C7-4222-82BC-DB2FF2FDA3BE}"/>
          </ac:spMkLst>
        </pc:spChg>
        <pc:spChg chg="add mod">
          <ac:chgData name="Xin LIU" userId="d0d7abe7-578f-4523-acec-00212c987c81" providerId="ADAL" clId="{964D68E7-CE0F-4D3C-A7A7-8F3B5C9618A0}" dt="2019-10-24T08:44:13.889" v="13182" actId="1076"/>
          <ac:spMkLst>
            <pc:docMk/>
            <pc:sldMk cId="3583274399" sldId="450"/>
            <ac:spMk id="24" creationId="{B99CBD73-78D9-494F-839D-FE086A9399EE}"/>
          </ac:spMkLst>
        </pc:spChg>
        <pc:spChg chg="add mod">
          <ac:chgData name="Xin LIU" userId="d0d7abe7-578f-4523-acec-00212c987c81" providerId="ADAL" clId="{964D68E7-CE0F-4D3C-A7A7-8F3B5C9618A0}" dt="2019-10-24T08:44:02.548" v="13181" actId="1076"/>
          <ac:spMkLst>
            <pc:docMk/>
            <pc:sldMk cId="3583274399" sldId="450"/>
            <ac:spMk id="25" creationId="{3065CA7F-ABDC-489D-BBEE-E4B001074A87}"/>
          </ac:spMkLst>
        </pc:spChg>
        <pc:spChg chg="add mod">
          <ac:chgData name="Xin LIU" userId="d0d7abe7-578f-4523-acec-00212c987c81" providerId="ADAL" clId="{964D68E7-CE0F-4D3C-A7A7-8F3B5C9618A0}" dt="2019-10-24T08:44:13.889" v="13182" actId="1076"/>
          <ac:spMkLst>
            <pc:docMk/>
            <pc:sldMk cId="3583274399" sldId="450"/>
            <ac:spMk id="26" creationId="{BD270E1D-2E26-4FD2-8392-1C297DDDF519}"/>
          </ac:spMkLst>
        </pc:spChg>
        <pc:spChg chg="add del">
          <ac:chgData name="Xin LIU" userId="d0d7abe7-578f-4523-acec-00212c987c81" providerId="ADAL" clId="{964D68E7-CE0F-4D3C-A7A7-8F3B5C9618A0}" dt="2019-10-24T05:09:44.441" v="12188"/>
          <ac:spMkLst>
            <pc:docMk/>
            <pc:sldMk cId="3583274399" sldId="450"/>
            <ac:spMk id="27" creationId="{DFC198B7-CA5E-46C4-B59B-DA6A2FF317C8}"/>
          </ac:spMkLst>
        </pc:spChg>
        <pc:spChg chg="add mod">
          <ac:chgData name="Xin LIU" userId="d0d7abe7-578f-4523-acec-00212c987c81" providerId="ADAL" clId="{964D68E7-CE0F-4D3C-A7A7-8F3B5C9618A0}" dt="2019-10-24T08:44:50.726" v="13187" actId="1076"/>
          <ac:spMkLst>
            <pc:docMk/>
            <pc:sldMk cId="3583274399" sldId="450"/>
            <ac:spMk id="28" creationId="{B025C220-2CB7-4BDA-96A4-7040DA2E0001}"/>
          </ac:spMkLst>
        </pc:spChg>
        <pc:spChg chg="add mod">
          <ac:chgData name="Xin LIU" userId="d0d7abe7-578f-4523-acec-00212c987c81" providerId="ADAL" clId="{964D68E7-CE0F-4D3C-A7A7-8F3B5C9618A0}" dt="2019-10-24T08:44:50.726" v="13187" actId="1076"/>
          <ac:spMkLst>
            <pc:docMk/>
            <pc:sldMk cId="3583274399" sldId="450"/>
            <ac:spMk id="29" creationId="{2C942DD8-BCFE-4B99-8A55-6C3FC2FAFCFF}"/>
          </ac:spMkLst>
        </pc:spChg>
        <pc:spChg chg="add mod">
          <ac:chgData name="Xin LIU" userId="d0d7abe7-578f-4523-acec-00212c987c81" providerId="ADAL" clId="{964D68E7-CE0F-4D3C-A7A7-8F3B5C9618A0}" dt="2019-10-24T08:44:50.726" v="13187" actId="1076"/>
          <ac:spMkLst>
            <pc:docMk/>
            <pc:sldMk cId="3583274399" sldId="450"/>
            <ac:spMk id="30" creationId="{AD9FB9BF-E91F-47F7-8B6F-E79946E10017}"/>
          </ac:spMkLst>
        </pc:spChg>
        <pc:spChg chg="add mod">
          <ac:chgData name="Xin LIU" userId="d0d7abe7-578f-4523-acec-00212c987c81" providerId="ADAL" clId="{964D68E7-CE0F-4D3C-A7A7-8F3B5C9618A0}" dt="2019-10-24T08:44:50.726" v="13187" actId="1076"/>
          <ac:spMkLst>
            <pc:docMk/>
            <pc:sldMk cId="3583274399" sldId="450"/>
            <ac:spMk id="31" creationId="{B207B364-0D93-489C-B440-61A3BEA7739B}"/>
          </ac:spMkLst>
        </pc:spChg>
        <pc:spChg chg="add del mod">
          <ac:chgData name="Xin LIU" userId="d0d7abe7-578f-4523-acec-00212c987c81" providerId="ADAL" clId="{964D68E7-CE0F-4D3C-A7A7-8F3B5C9618A0}" dt="2019-10-24T05:10:41.856" v="12200" actId="478"/>
          <ac:spMkLst>
            <pc:docMk/>
            <pc:sldMk cId="3583274399" sldId="450"/>
            <ac:spMk id="32" creationId="{D51A3A04-84D1-44C1-828D-9EC40E474AE8}"/>
          </ac:spMkLst>
        </pc:spChg>
        <pc:spChg chg="add mod">
          <ac:chgData name="Xin LIU" userId="d0d7abe7-578f-4523-acec-00212c987c81" providerId="ADAL" clId="{964D68E7-CE0F-4D3C-A7A7-8F3B5C9618A0}" dt="2019-10-24T08:44:50.726" v="13187" actId="1076"/>
          <ac:spMkLst>
            <pc:docMk/>
            <pc:sldMk cId="3583274399" sldId="450"/>
            <ac:spMk id="33" creationId="{1859F260-8F4D-4486-904C-CDCF1A50EB13}"/>
          </ac:spMkLst>
        </pc:spChg>
        <pc:spChg chg="add mod">
          <ac:chgData name="Xin LIU" userId="d0d7abe7-578f-4523-acec-00212c987c81" providerId="ADAL" clId="{964D68E7-CE0F-4D3C-A7A7-8F3B5C9618A0}" dt="2019-10-24T08:44:50.726" v="13187" actId="1076"/>
          <ac:spMkLst>
            <pc:docMk/>
            <pc:sldMk cId="3583274399" sldId="450"/>
            <ac:spMk id="34" creationId="{C6280F90-572C-4150-B3C3-2F75B02E6082}"/>
          </ac:spMkLst>
        </pc:spChg>
        <pc:spChg chg="add mod">
          <ac:chgData name="Xin LIU" userId="d0d7abe7-578f-4523-acec-00212c987c81" providerId="ADAL" clId="{964D68E7-CE0F-4D3C-A7A7-8F3B5C9618A0}" dt="2019-10-24T08:44:50.726" v="13187" actId="1076"/>
          <ac:spMkLst>
            <pc:docMk/>
            <pc:sldMk cId="3583274399" sldId="450"/>
            <ac:spMk id="35" creationId="{48DBCA04-6321-4C5C-95FB-77DBCC4B0490}"/>
          </ac:spMkLst>
        </pc:spChg>
        <pc:spChg chg="add mod">
          <ac:chgData name="Xin LIU" userId="d0d7abe7-578f-4523-acec-00212c987c81" providerId="ADAL" clId="{964D68E7-CE0F-4D3C-A7A7-8F3B5C9618A0}" dt="2019-10-24T08:44:50.726" v="13187" actId="1076"/>
          <ac:spMkLst>
            <pc:docMk/>
            <pc:sldMk cId="3583274399" sldId="450"/>
            <ac:spMk id="36" creationId="{17946F71-E73C-4846-8D2D-87437C8DF1E1}"/>
          </ac:spMkLst>
        </pc:spChg>
        <pc:spChg chg="add mod">
          <ac:chgData name="Xin LIU" userId="d0d7abe7-578f-4523-acec-00212c987c81" providerId="ADAL" clId="{964D68E7-CE0F-4D3C-A7A7-8F3B5C9618A0}" dt="2019-10-24T08:44:50.726" v="13187" actId="1076"/>
          <ac:spMkLst>
            <pc:docMk/>
            <pc:sldMk cId="3583274399" sldId="450"/>
            <ac:spMk id="37" creationId="{6F1699CA-1876-4E42-956D-256CBA513991}"/>
          </ac:spMkLst>
        </pc:spChg>
        <pc:spChg chg="add mod">
          <ac:chgData name="Xin LIU" userId="d0d7abe7-578f-4523-acec-00212c987c81" providerId="ADAL" clId="{964D68E7-CE0F-4D3C-A7A7-8F3B5C9618A0}" dt="2019-10-24T08:44:50.726" v="13187" actId="1076"/>
          <ac:spMkLst>
            <pc:docMk/>
            <pc:sldMk cId="3583274399" sldId="450"/>
            <ac:spMk id="38" creationId="{F6D0EDEB-71E3-4D8C-90C8-63D38A8C5D1F}"/>
          </ac:spMkLst>
        </pc:spChg>
        <pc:spChg chg="add mod">
          <ac:chgData name="Xin LIU" userId="d0d7abe7-578f-4523-acec-00212c987c81" providerId="ADAL" clId="{964D68E7-CE0F-4D3C-A7A7-8F3B5C9618A0}" dt="2019-10-24T08:44:50.726" v="13187" actId="1076"/>
          <ac:spMkLst>
            <pc:docMk/>
            <pc:sldMk cId="3583274399" sldId="450"/>
            <ac:spMk id="39" creationId="{0236FE29-67ED-4F1F-AF62-ADEE5E83D9DB}"/>
          </ac:spMkLst>
        </pc:spChg>
        <pc:spChg chg="add mod">
          <ac:chgData name="Xin LIU" userId="d0d7abe7-578f-4523-acec-00212c987c81" providerId="ADAL" clId="{964D68E7-CE0F-4D3C-A7A7-8F3B5C9618A0}" dt="2019-10-24T08:44:50.726" v="13187" actId="1076"/>
          <ac:spMkLst>
            <pc:docMk/>
            <pc:sldMk cId="3583274399" sldId="450"/>
            <ac:spMk id="40" creationId="{4CAAE43F-853A-4812-AF1C-ED1E005F9819}"/>
          </ac:spMkLst>
        </pc:spChg>
        <pc:spChg chg="add mod">
          <ac:chgData name="Xin LIU" userId="d0d7abe7-578f-4523-acec-00212c987c81" providerId="ADAL" clId="{964D68E7-CE0F-4D3C-A7A7-8F3B5C9618A0}" dt="2019-10-24T08:44:50.726" v="13187" actId="1076"/>
          <ac:spMkLst>
            <pc:docMk/>
            <pc:sldMk cId="3583274399" sldId="450"/>
            <ac:spMk id="41" creationId="{E6ED1458-1E1C-47B2-B10C-0BC4DF03333E}"/>
          </ac:spMkLst>
        </pc:spChg>
        <pc:spChg chg="add mod">
          <ac:chgData name="Xin LIU" userId="d0d7abe7-578f-4523-acec-00212c987c81" providerId="ADAL" clId="{964D68E7-CE0F-4D3C-A7A7-8F3B5C9618A0}" dt="2019-10-24T08:44:50.726" v="13187" actId="1076"/>
          <ac:spMkLst>
            <pc:docMk/>
            <pc:sldMk cId="3583274399" sldId="450"/>
            <ac:spMk id="42" creationId="{F2D6F309-C443-487E-AE93-E217D1BDBE49}"/>
          </ac:spMkLst>
        </pc:spChg>
        <pc:picChg chg="add del mod">
          <ac:chgData name="Xin LIU" userId="d0d7abe7-578f-4523-acec-00212c987c81" providerId="ADAL" clId="{964D68E7-CE0F-4D3C-A7A7-8F3B5C9618A0}" dt="2019-10-24T04:59:34.047" v="12094" actId="478"/>
          <ac:picMkLst>
            <pc:docMk/>
            <pc:sldMk cId="3583274399" sldId="450"/>
            <ac:picMk id="5" creationId="{F38ACC3A-F287-4B04-9928-6ADE88A07A0E}"/>
          </ac:picMkLst>
        </pc:picChg>
      </pc:sldChg>
      <pc:sldChg chg="addSp delSp modSp add del">
        <pc:chgData name="Xin LIU" userId="d0d7abe7-578f-4523-acec-00212c987c81" providerId="ADAL" clId="{964D68E7-CE0F-4D3C-A7A7-8F3B5C9618A0}" dt="2019-10-24T05:33:41.864" v="12484" actId="47"/>
        <pc:sldMkLst>
          <pc:docMk/>
          <pc:sldMk cId="793755002" sldId="451"/>
        </pc:sldMkLst>
        <pc:spChg chg="mod">
          <ac:chgData name="Xin LIU" userId="d0d7abe7-578f-4523-acec-00212c987c81" providerId="ADAL" clId="{964D68E7-CE0F-4D3C-A7A7-8F3B5C9618A0}" dt="2019-10-24T05:33:18.220" v="12481" actId="20577"/>
          <ac:spMkLst>
            <pc:docMk/>
            <pc:sldMk cId="793755002" sldId="451"/>
            <ac:spMk id="15" creationId="{B74A7601-C856-42CD-BB25-367B361BB7D1}"/>
          </ac:spMkLst>
        </pc:spChg>
        <pc:picChg chg="add del">
          <ac:chgData name="Xin LIU" userId="d0d7abe7-578f-4523-acec-00212c987c81" providerId="ADAL" clId="{964D68E7-CE0F-4D3C-A7A7-8F3B5C9618A0}" dt="2019-10-22T06:51:11.214" v="4788"/>
          <ac:picMkLst>
            <pc:docMk/>
            <pc:sldMk cId="793755002" sldId="451"/>
            <ac:picMk id="3" creationId="{744F3636-27FB-49B9-BD2F-647876B46B06}"/>
          </ac:picMkLst>
        </pc:picChg>
        <pc:picChg chg="add del mod">
          <ac:chgData name="Xin LIU" userId="d0d7abe7-578f-4523-acec-00212c987c81" providerId="ADAL" clId="{964D68E7-CE0F-4D3C-A7A7-8F3B5C9618A0}" dt="2019-10-24T05:28:57.598" v="12382"/>
          <ac:picMkLst>
            <pc:docMk/>
            <pc:sldMk cId="793755002" sldId="451"/>
            <ac:picMk id="5" creationId="{FAEF9CD9-5C57-4512-B73B-AA4590A4076F}"/>
          </ac:picMkLst>
        </pc:picChg>
        <pc:picChg chg="add mod">
          <ac:chgData name="Xin LIU" userId="d0d7abe7-578f-4523-acec-00212c987c81" providerId="ADAL" clId="{964D68E7-CE0F-4D3C-A7A7-8F3B5C9618A0}" dt="2019-10-24T05:33:31.281" v="12483" actId="1076"/>
          <ac:picMkLst>
            <pc:docMk/>
            <pc:sldMk cId="793755002" sldId="451"/>
            <ac:picMk id="6" creationId="{EB160757-28BB-4676-93C7-32B2DF00AABC}"/>
          </ac:picMkLst>
        </pc:picChg>
        <pc:picChg chg="del">
          <ac:chgData name="Xin LIU" userId="d0d7abe7-578f-4523-acec-00212c987c81" providerId="ADAL" clId="{964D68E7-CE0F-4D3C-A7A7-8F3B5C9618A0}" dt="2019-10-22T06:44:20.031" v="4347" actId="478"/>
          <ac:picMkLst>
            <pc:docMk/>
            <pc:sldMk cId="793755002" sldId="451"/>
            <ac:picMk id="16" creationId="{FA4B935F-36F6-4125-8C93-08120CB6BE2C}"/>
          </ac:picMkLst>
        </pc:picChg>
      </pc:sldChg>
      <pc:sldChg chg="add del">
        <pc:chgData name="Xin LIU" userId="d0d7abe7-578f-4523-acec-00212c987c81" providerId="ADAL" clId="{964D68E7-CE0F-4D3C-A7A7-8F3B5C9618A0}" dt="2019-10-22T06:40:12.037" v="4057" actId="47"/>
        <pc:sldMkLst>
          <pc:docMk/>
          <pc:sldMk cId="1312100439" sldId="451"/>
        </pc:sldMkLst>
      </pc:sldChg>
      <pc:sldChg chg="addSp modSp add modTransition modAnim">
        <pc:chgData name="Xin LIU" userId="d0d7abe7-578f-4523-acec-00212c987c81" providerId="ADAL" clId="{964D68E7-CE0F-4D3C-A7A7-8F3B5C9618A0}" dt="2019-10-28T12:11:29.599" v="20032"/>
        <pc:sldMkLst>
          <pc:docMk/>
          <pc:sldMk cId="4126323410" sldId="452"/>
        </pc:sldMkLst>
        <pc:spChg chg="mod">
          <ac:chgData name="Xin LIU" userId="d0d7abe7-578f-4523-acec-00212c987c81" providerId="ADAL" clId="{964D68E7-CE0F-4D3C-A7A7-8F3B5C9618A0}" dt="2019-10-22T06:51:15.858" v="4799" actId="20577"/>
          <ac:spMkLst>
            <pc:docMk/>
            <pc:sldMk cId="4126323410" sldId="452"/>
            <ac:spMk id="2" creationId="{00000000-0000-0000-0000-000000000000}"/>
          </ac:spMkLst>
        </pc:spChg>
        <pc:spChg chg="mod">
          <ac:chgData name="Xin LIU" userId="d0d7abe7-578f-4523-acec-00212c987c81" providerId="ADAL" clId="{964D68E7-CE0F-4D3C-A7A7-8F3B5C9618A0}" dt="2019-10-26T08:23:46.512" v="19794" actId="20577"/>
          <ac:spMkLst>
            <pc:docMk/>
            <pc:sldMk cId="4126323410" sldId="452"/>
            <ac:spMk id="15" creationId="{B74A7601-C856-42CD-BB25-367B361BB7D1}"/>
          </ac:spMkLst>
        </pc:spChg>
        <pc:picChg chg="add mod">
          <ac:chgData name="Xin LIU" userId="d0d7abe7-578f-4523-acec-00212c987c81" providerId="ADAL" clId="{964D68E7-CE0F-4D3C-A7A7-8F3B5C9618A0}" dt="2019-10-22T07:11:59.174" v="4989" actId="1038"/>
          <ac:picMkLst>
            <pc:docMk/>
            <pc:sldMk cId="4126323410" sldId="452"/>
            <ac:picMk id="3" creationId="{8EC7C1CD-1CA3-4812-9EBA-79457D3CF412}"/>
          </ac:picMkLst>
        </pc:picChg>
        <pc:picChg chg="add mod">
          <ac:chgData name="Xin LIU" userId="d0d7abe7-578f-4523-acec-00212c987c81" providerId="ADAL" clId="{964D68E7-CE0F-4D3C-A7A7-8F3B5C9618A0}" dt="2019-10-22T07:11:59.174" v="4989" actId="1038"/>
          <ac:picMkLst>
            <pc:docMk/>
            <pc:sldMk cId="4126323410" sldId="452"/>
            <ac:picMk id="5" creationId="{AF588BFE-1FE0-4074-891D-FC8D50540916}"/>
          </ac:picMkLst>
        </pc:picChg>
        <pc:picChg chg="add mod">
          <ac:chgData name="Xin LIU" userId="d0d7abe7-578f-4523-acec-00212c987c81" providerId="ADAL" clId="{964D68E7-CE0F-4D3C-A7A7-8F3B5C9618A0}" dt="2019-10-22T07:11:59.174" v="4989" actId="1038"/>
          <ac:picMkLst>
            <pc:docMk/>
            <pc:sldMk cId="4126323410" sldId="452"/>
            <ac:picMk id="6" creationId="{0C79BE38-4816-44B5-B5E5-C167037C489D}"/>
          </ac:picMkLst>
        </pc:picChg>
        <pc:picChg chg="add mod">
          <ac:chgData name="Xin LIU" userId="d0d7abe7-578f-4523-acec-00212c987c81" providerId="ADAL" clId="{964D68E7-CE0F-4D3C-A7A7-8F3B5C9618A0}" dt="2019-10-22T07:11:59.174" v="4989" actId="1038"/>
          <ac:picMkLst>
            <pc:docMk/>
            <pc:sldMk cId="4126323410" sldId="452"/>
            <ac:picMk id="7" creationId="{A1FE0AC0-3154-40D3-A91F-09E2F26DA1B1}"/>
          </ac:picMkLst>
        </pc:picChg>
      </pc:sldChg>
      <pc:sldChg chg="addSp delSp modSp add modTransition modAnim">
        <pc:chgData name="Xin LIU" userId="d0d7abe7-578f-4523-acec-00212c987c81" providerId="ADAL" clId="{964D68E7-CE0F-4D3C-A7A7-8F3B5C9618A0}" dt="2019-10-28T12:11:29.599" v="20032"/>
        <pc:sldMkLst>
          <pc:docMk/>
          <pc:sldMk cId="593478627" sldId="453"/>
        </pc:sldMkLst>
        <pc:spChg chg="mod">
          <ac:chgData name="Xin LIU" userId="d0d7abe7-578f-4523-acec-00212c987c81" providerId="ADAL" clId="{964D68E7-CE0F-4D3C-A7A7-8F3B5C9618A0}" dt="2019-10-25T05:57:59.154" v="15198" actId="20577"/>
          <ac:spMkLst>
            <pc:docMk/>
            <pc:sldMk cId="593478627" sldId="453"/>
            <ac:spMk id="2" creationId="{00000000-0000-0000-0000-000000000000}"/>
          </ac:spMkLst>
        </pc:spChg>
        <pc:spChg chg="add mod">
          <ac:chgData name="Xin LIU" userId="d0d7abe7-578f-4523-acec-00212c987c81" providerId="ADAL" clId="{964D68E7-CE0F-4D3C-A7A7-8F3B5C9618A0}" dt="2019-10-25T12:48:04.563" v="18195" actId="1037"/>
          <ac:spMkLst>
            <pc:docMk/>
            <pc:sldMk cId="593478627" sldId="453"/>
            <ac:spMk id="5" creationId="{8DB93186-66CE-4BAD-8417-3EA18B7C8D52}"/>
          </ac:spMkLst>
        </pc:spChg>
        <pc:spChg chg="add mod">
          <ac:chgData name="Xin LIU" userId="d0d7abe7-578f-4523-acec-00212c987c81" providerId="ADAL" clId="{964D68E7-CE0F-4D3C-A7A7-8F3B5C9618A0}" dt="2019-10-25T12:48:35.806" v="18199" actId="17032"/>
          <ac:spMkLst>
            <pc:docMk/>
            <pc:sldMk cId="593478627" sldId="453"/>
            <ac:spMk id="6" creationId="{436DCBA3-8F71-4EEA-BBB8-30E9184277E2}"/>
          </ac:spMkLst>
        </pc:spChg>
        <pc:spChg chg="add mod">
          <ac:chgData name="Xin LIU" userId="d0d7abe7-578f-4523-acec-00212c987c81" providerId="ADAL" clId="{964D68E7-CE0F-4D3C-A7A7-8F3B5C9618A0}" dt="2019-10-25T12:47:38.195" v="18185" actId="1076"/>
          <ac:spMkLst>
            <pc:docMk/>
            <pc:sldMk cId="593478627" sldId="453"/>
            <ac:spMk id="10" creationId="{B130E6F6-11FF-42AB-BC3F-ED53277CC287}"/>
          </ac:spMkLst>
        </pc:spChg>
        <pc:spChg chg="add mod">
          <ac:chgData name="Xin LIU" userId="d0d7abe7-578f-4523-acec-00212c987c81" providerId="ADAL" clId="{964D68E7-CE0F-4D3C-A7A7-8F3B5C9618A0}" dt="2019-10-25T12:48:47.862" v="18202" actId="14100"/>
          <ac:spMkLst>
            <pc:docMk/>
            <pc:sldMk cId="593478627" sldId="453"/>
            <ac:spMk id="12" creationId="{D8EBE5F9-A9D7-4520-828E-54C097EF6147}"/>
          </ac:spMkLst>
        </pc:spChg>
        <pc:spChg chg="add mod">
          <ac:chgData name="Xin LIU" userId="d0d7abe7-578f-4523-acec-00212c987c81" providerId="ADAL" clId="{964D68E7-CE0F-4D3C-A7A7-8F3B5C9618A0}" dt="2019-10-25T12:49:02.801" v="18209" actId="14100"/>
          <ac:spMkLst>
            <pc:docMk/>
            <pc:sldMk cId="593478627" sldId="453"/>
            <ac:spMk id="13" creationId="{2F8ED536-5EA2-4914-A9E6-CEF4012A81D2}"/>
          </ac:spMkLst>
        </pc:spChg>
        <pc:spChg chg="add mod">
          <ac:chgData name="Xin LIU" userId="d0d7abe7-578f-4523-acec-00212c987c81" providerId="ADAL" clId="{964D68E7-CE0F-4D3C-A7A7-8F3B5C9618A0}" dt="2019-10-25T12:49:48.632" v="18225" actId="14100"/>
          <ac:spMkLst>
            <pc:docMk/>
            <pc:sldMk cId="593478627" sldId="453"/>
            <ac:spMk id="14" creationId="{C1CD9AEE-0BB0-4D60-A1AA-D03529C0D691}"/>
          </ac:spMkLst>
        </pc:spChg>
        <pc:spChg chg="mod">
          <ac:chgData name="Xin LIU" userId="d0d7abe7-578f-4523-acec-00212c987c81" providerId="ADAL" clId="{964D68E7-CE0F-4D3C-A7A7-8F3B5C9618A0}" dt="2019-10-25T12:47:30.522" v="18184" actId="27636"/>
          <ac:spMkLst>
            <pc:docMk/>
            <pc:sldMk cId="593478627" sldId="453"/>
            <ac:spMk id="15" creationId="{B74A7601-C856-42CD-BB25-367B361BB7D1}"/>
          </ac:spMkLst>
        </pc:spChg>
        <pc:picChg chg="del">
          <ac:chgData name="Xin LIU" userId="d0d7abe7-578f-4523-acec-00212c987c81" providerId="ADAL" clId="{964D68E7-CE0F-4D3C-A7A7-8F3B5C9618A0}" dt="2019-10-22T07:08:20.110" v="4893" actId="478"/>
          <ac:picMkLst>
            <pc:docMk/>
            <pc:sldMk cId="593478627" sldId="453"/>
            <ac:picMk id="3" creationId="{8EC7C1CD-1CA3-4812-9EBA-79457D3CF412}"/>
          </ac:picMkLst>
        </pc:picChg>
        <pc:picChg chg="add del mod">
          <ac:chgData name="Xin LIU" userId="d0d7abe7-578f-4523-acec-00212c987c81" providerId="ADAL" clId="{964D68E7-CE0F-4D3C-A7A7-8F3B5C9618A0}" dt="2019-10-25T05:59:00.541" v="15248" actId="478"/>
          <ac:picMkLst>
            <pc:docMk/>
            <pc:sldMk cId="593478627" sldId="453"/>
            <ac:picMk id="3" creationId="{D04FE482-DBDE-4886-BFC3-B8C42467F1E6}"/>
          </ac:picMkLst>
        </pc:picChg>
        <pc:picChg chg="del">
          <ac:chgData name="Xin LIU" userId="d0d7abe7-578f-4523-acec-00212c987c81" providerId="ADAL" clId="{964D68E7-CE0F-4D3C-A7A7-8F3B5C9618A0}" dt="2019-10-22T07:08:20.110" v="4893" actId="478"/>
          <ac:picMkLst>
            <pc:docMk/>
            <pc:sldMk cId="593478627" sldId="453"/>
            <ac:picMk id="5" creationId="{AF588BFE-1FE0-4074-891D-FC8D50540916}"/>
          </ac:picMkLst>
        </pc:picChg>
        <pc:picChg chg="del">
          <ac:chgData name="Xin LIU" userId="d0d7abe7-578f-4523-acec-00212c987c81" providerId="ADAL" clId="{964D68E7-CE0F-4D3C-A7A7-8F3B5C9618A0}" dt="2019-10-22T07:08:20.110" v="4893" actId="478"/>
          <ac:picMkLst>
            <pc:docMk/>
            <pc:sldMk cId="593478627" sldId="453"/>
            <ac:picMk id="6" creationId="{0C79BE38-4816-44B5-B5E5-C167037C489D}"/>
          </ac:picMkLst>
        </pc:picChg>
        <pc:picChg chg="del">
          <ac:chgData name="Xin LIU" userId="d0d7abe7-578f-4523-acec-00212c987c81" providerId="ADAL" clId="{964D68E7-CE0F-4D3C-A7A7-8F3B5C9618A0}" dt="2019-10-22T07:08:20.110" v="4893" actId="478"/>
          <ac:picMkLst>
            <pc:docMk/>
            <pc:sldMk cId="593478627" sldId="453"/>
            <ac:picMk id="7" creationId="{A1FE0AC0-3154-40D3-A91F-09E2F26DA1B1}"/>
          </ac:picMkLst>
        </pc:picChg>
        <pc:picChg chg="add mod">
          <ac:chgData name="Xin LIU" userId="d0d7abe7-578f-4523-acec-00212c987c81" providerId="ADAL" clId="{964D68E7-CE0F-4D3C-A7A7-8F3B5C9618A0}" dt="2019-10-25T05:58:18.779" v="15200" actId="1076"/>
          <ac:picMkLst>
            <pc:docMk/>
            <pc:sldMk cId="593478627" sldId="453"/>
            <ac:picMk id="8" creationId="{DF5CBBFF-74AE-48AC-81C1-C14EB5C898F6}"/>
          </ac:picMkLst>
        </pc:picChg>
        <pc:picChg chg="add mod">
          <ac:chgData name="Xin LIU" userId="d0d7abe7-578f-4523-acec-00212c987c81" providerId="ADAL" clId="{964D68E7-CE0F-4D3C-A7A7-8F3B5C9618A0}" dt="2019-10-22T07:09:28.196" v="4902" actId="1076"/>
          <ac:picMkLst>
            <pc:docMk/>
            <pc:sldMk cId="593478627" sldId="453"/>
            <ac:picMk id="9" creationId="{620566C9-6F5E-4038-B618-F9DCBF3F0C23}"/>
          </ac:picMkLst>
        </pc:picChg>
        <pc:picChg chg="add del mod">
          <ac:chgData name="Xin LIU" userId="d0d7abe7-578f-4523-acec-00212c987c81" providerId="ADAL" clId="{964D68E7-CE0F-4D3C-A7A7-8F3B5C9618A0}" dt="2019-10-25T05:58:14.695" v="15199" actId="478"/>
          <ac:picMkLst>
            <pc:docMk/>
            <pc:sldMk cId="593478627" sldId="453"/>
            <ac:picMk id="11" creationId="{CDE13CC4-2D7B-4175-95B9-632FF54606EB}"/>
          </ac:picMkLst>
        </pc:picChg>
        <pc:picChg chg="add del">
          <ac:chgData name="Xin LIU" userId="d0d7abe7-578f-4523-acec-00212c987c81" providerId="ADAL" clId="{964D68E7-CE0F-4D3C-A7A7-8F3B5C9618A0}" dt="2019-10-22T07:10:10.861" v="4911"/>
          <ac:picMkLst>
            <pc:docMk/>
            <pc:sldMk cId="593478627" sldId="453"/>
            <ac:picMk id="12" creationId="{FE222A2C-908B-4928-BC17-B540227C1AA1}"/>
          </ac:picMkLst>
        </pc:picChg>
      </pc:sldChg>
      <pc:sldChg chg="delSp modSp add">
        <pc:chgData name="Xin LIU" userId="d0d7abe7-578f-4523-acec-00212c987c81" providerId="ADAL" clId="{964D68E7-CE0F-4D3C-A7A7-8F3B5C9618A0}" dt="2019-10-24T08:50:44.134" v="13236" actId="122"/>
        <pc:sldMkLst>
          <pc:docMk/>
          <pc:sldMk cId="3924431762" sldId="454"/>
        </pc:sldMkLst>
        <pc:spChg chg="mod">
          <ac:chgData name="Xin LIU" userId="d0d7abe7-578f-4523-acec-00212c987c81" providerId="ADAL" clId="{964D68E7-CE0F-4D3C-A7A7-8F3B5C9618A0}" dt="2019-10-22T11:09:17.858" v="9868" actId="20577"/>
          <ac:spMkLst>
            <pc:docMk/>
            <pc:sldMk cId="3924431762" sldId="454"/>
            <ac:spMk id="2" creationId="{00000000-0000-0000-0000-000000000000}"/>
          </ac:spMkLst>
        </pc:spChg>
        <pc:spChg chg="mod">
          <ac:chgData name="Xin LIU" userId="d0d7abe7-578f-4523-acec-00212c987c81" providerId="ADAL" clId="{964D68E7-CE0F-4D3C-A7A7-8F3B5C9618A0}" dt="2019-10-24T08:50:44.134" v="13236" actId="122"/>
          <ac:spMkLst>
            <pc:docMk/>
            <pc:sldMk cId="3924431762" sldId="454"/>
            <ac:spMk id="15" creationId="{B74A7601-C856-42CD-BB25-367B361BB7D1}"/>
          </ac:spMkLst>
        </pc:spChg>
        <pc:picChg chg="del">
          <ac:chgData name="Xin LIU" userId="d0d7abe7-578f-4523-acec-00212c987c81" providerId="ADAL" clId="{964D68E7-CE0F-4D3C-A7A7-8F3B5C9618A0}" dt="2019-10-22T07:11:05.127" v="4968" actId="478"/>
          <ac:picMkLst>
            <pc:docMk/>
            <pc:sldMk cId="3924431762" sldId="454"/>
            <ac:picMk id="8" creationId="{DF5CBBFF-74AE-48AC-81C1-C14EB5C898F6}"/>
          </ac:picMkLst>
        </pc:picChg>
        <pc:picChg chg="del">
          <ac:chgData name="Xin LIU" userId="d0d7abe7-578f-4523-acec-00212c987c81" providerId="ADAL" clId="{964D68E7-CE0F-4D3C-A7A7-8F3B5C9618A0}" dt="2019-10-22T07:11:05.127" v="4968" actId="478"/>
          <ac:picMkLst>
            <pc:docMk/>
            <pc:sldMk cId="3924431762" sldId="454"/>
            <ac:picMk id="9" creationId="{620566C9-6F5E-4038-B618-F9DCBF3F0C23}"/>
          </ac:picMkLst>
        </pc:picChg>
        <pc:picChg chg="del">
          <ac:chgData name="Xin LIU" userId="d0d7abe7-578f-4523-acec-00212c987c81" providerId="ADAL" clId="{964D68E7-CE0F-4D3C-A7A7-8F3B5C9618A0}" dt="2019-10-22T07:11:05.127" v="4968" actId="478"/>
          <ac:picMkLst>
            <pc:docMk/>
            <pc:sldMk cId="3924431762" sldId="454"/>
            <ac:picMk id="11" creationId="{CDE13CC4-2D7B-4175-95B9-632FF54606EB}"/>
          </ac:picMkLst>
        </pc:picChg>
      </pc:sldChg>
      <pc:sldChg chg="addSp delSp modSp add modTransition modAnim">
        <pc:chgData name="Xin LIU" userId="d0d7abe7-578f-4523-acec-00212c987c81" providerId="ADAL" clId="{964D68E7-CE0F-4D3C-A7A7-8F3B5C9618A0}" dt="2019-10-28T12:11:29.599" v="20032"/>
        <pc:sldMkLst>
          <pc:docMk/>
          <pc:sldMk cId="2506655056" sldId="455"/>
        </pc:sldMkLst>
        <pc:spChg chg="mod">
          <ac:chgData name="Xin LIU" userId="d0d7abe7-578f-4523-acec-00212c987c81" providerId="ADAL" clId="{964D68E7-CE0F-4D3C-A7A7-8F3B5C9618A0}" dt="2019-10-22T11:09:45.684" v="9873" actId="20577"/>
          <ac:spMkLst>
            <pc:docMk/>
            <pc:sldMk cId="2506655056" sldId="455"/>
            <ac:spMk id="2" creationId="{00000000-0000-0000-0000-000000000000}"/>
          </ac:spMkLst>
        </pc:spChg>
        <pc:spChg chg="add del mod">
          <ac:chgData name="Xin LIU" userId="d0d7abe7-578f-4523-acec-00212c987c81" providerId="ADAL" clId="{964D68E7-CE0F-4D3C-A7A7-8F3B5C9618A0}" dt="2019-10-25T13:17:23.823" v="19051" actId="478"/>
          <ac:spMkLst>
            <pc:docMk/>
            <pc:sldMk cId="2506655056" sldId="455"/>
            <ac:spMk id="3" creationId="{AC8DB07D-9012-45FA-A645-83D96AC79DC6}"/>
          </ac:spMkLst>
        </pc:spChg>
        <pc:spChg chg="mod">
          <ac:chgData name="Xin LIU" userId="d0d7abe7-578f-4523-acec-00212c987c81" providerId="ADAL" clId="{964D68E7-CE0F-4D3C-A7A7-8F3B5C9618A0}" dt="2019-10-26T02:33:47.313" v="19501" actId="255"/>
          <ac:spMkLst>
            <pc:docMk/>
            <pc:sldMk cId="2506655056" sldId="455"/>
            <ac:spMk id="9" creationId="{3BFAED65-7D45-4C64-A313-2D29A8D81C03}"/>
          </ac:spMkLst>
        </pc:spChg>
        <pc:spChg chg="add mod">
          <ac:chgData name="Xin LIU" userId="d0d7abe7-578f-4523-acec-00212c987c81" providerId="ADAL" clId="{964D68E7-CE0F-4D3C-A7A7-8F3B5C9618A0}" dt="2019-10-26T02:38:16.702" v="19546" actId="17032"/>
          <ac:spMkLst>
            <pc:docMk/>
            <pc:sldMk cId="2506655056" sldId="455"/>
            <ac:spMk id="20" creationId="{43EEF0AA-61CE-420E-92A3-B60CD395F64D}"/>
          </ac:spMkLst>
        </pc:spChg>
        <pc:spChg chg="add mod">
          <ac:chgData name="Xin LIU" userId="d0d7abe7-578f-4523-acec-00212c987c81" providerId="ADAL" clId="{964D68E7-CE0F-4D3C-A7A7-8F3B5C9618A0}" dt="2019-10-26T02:38:27.175" v="19547" actId="17032"/>
          <ac:spMkLst>
            <pc:docMk/>
            <pc:sldMk cId="2506655056" sldId="455"/>
            <ac:spMk id="21" creationId="{FB6456F6-C6F1-4FD7-BE28-F3911B60A224}"/>
          </ac:spMkLst>
        </pc:spChg>
        <pc:picChg chg="add">
          <ac:chgData name="Xin LIU" userId="d0d7abe7-578f-4523-acec-00212c987c81" providerId="ADAL" clId="{964D68E7-CE0F-4D3C-A7A7-8F3B5C9618A0}" dt="2019-10-25T05:59:51.324" v="15253"/>
          <ac:picMkLst>
            <pc:docMk/>
            <pc:sldMk cId="2506655056" sldId="455"/>
            <ac:picMk id="6" creationId="{E6AC3C55-8385-469D-A521-C10BD2FCE033}"/>
          </ac:picMkLst>
        </pc:picChg>
        <pc:picChg chg="del mod">
          <ac:chgData name="Xin LIU" userId="d0d7abe7-578f-4523-acec-00212c987c81" providerId="ADAL" clId="{964D68E7-CE0F-4D3C-A7A7-8F3B5C9618A0}" dt="2019-10-25T05:59:37.810" v="15252" actId="478"/>
          <ac:picMkLst>
            <pc:docMk/>
            <pc:sldMk cId="2506655056" sldId="455"/>
            <ac:picMk id="10" creationId="{02526A81-14B6-4B2B-B21D-FE741D61A0C8}"/>
          </ac:picMkLst>
        </pc:picChg>
        <pc:cxnChg chg="add del mod">
          <ac:chgData name="Xin LIU" userId="d0d7abe7-578f-4523-acec-00212c987c81" providerId="ADAL" clId="{964D68E7-CE0F-4D3C-A7A7-8F3B5C9618A0}" dt="2019-10-25T13:18:07.295" v="19059" actId="478"/>
          <ac:cxnSpMkLst>
            <pc:docMk/>
            <pc:sldMk cId="2506655056" sldId="455"/>
            <ac:cxnSpMk id="7" creationId="{33B3B665-66E1-4CCD-8628-1EB88ABB7349}"/>
          </ac:cxnSpMkLst>
        </pc:cxnChg>
        <pc:cxnChg chg="add del mod">
          <ac:chgData name="Xin LIU" userId="d0d7abe7-578f-4523-acec-00212c987c81" providerId="ADAL" clId="{964D68E7-CE0F-4D3C-A7A7-8F3B5C9618A0}" dt="2019-10-25T13:18:08.928" v="19060" actId="478"/>
          <ac:cxnSpMkLst>
            <pc:docMk/>
            <pc:sldMk cId="2506655056" sldId="455"/>
            <ac:cxnSpMk id="11" creationId="{C60B85F9-0181-4320-84D9-2DA483039239}"/>
          </ac:cxnSpMkLst>
        </pc:cxnChg>
        <pc:cxnChg chg="add del mod">
          <ac:chgData name="Xin LIU" userId="d0d7abe7-578f-4523-acec-00212c987c81" providerId="ADAL" clId="{964D68E7-CE0F-4D3C-A7A7-8F3B5C9618A0}" dt="2019-10-26T02:35:38.646" v="19515" actId="11529"/>
          <ac:cxnSpMkLst>
            <pc:docMk/>
            <pc:sldMk cId="2506655056" sldId="455"/>
            <ac:cxnSpMk id="14" creationId="{BEF11A49-DAEC-40E8-85F6-2C98C636D6BD}"/>
          </ac:cxnSpMkLst>
        </pc:cxnChg>
      </pc:sldChg>
      <pc:sldChg chg="addSp delSp modSp add modTransition modAnim">
        <pc:chgData name="Xin LIU" userId="d0d7abe7-578f-4523-acec-00212c987c81" providerId="ADAL" clId="{964D68E7-CE0F-4D3C-A7A7-8F3B5C9618A0}" dt="2019-10-28T12:11:29.599" v="20032"/>
        <pc:sldMkLst>
          <pc:docMk/>
          <pc:sldMk cId="3614422399" sldId="456"/>
        </pc:sldMkLst>
        <pc:spChg chg="mod">
          <ac:chgData name="Xin LIU" userId="d0d7abe7-578f-4523-acec-00212c987c81" providerId="ADAL" clId="{964D68E7-CE0F-4D3C-A7A7-8F3B5C9618A0}" dt="2019-10-22T11:09:42.107" v="9872" actId="20577"/>
          <ac:spMkLst>
            <pc:docMk/>
            <pc:sldMk cId="3614422399" sldId="456"/>
            <ac:spMk id="2" creationId="{00000000-0000-0000-0000-000000000000}"/>
          </ac:spMkLst>
        </pc:spChg>
        <pc:spChg chg="add mod">
          <ac:chgData name="Xin LIU" userId="d0d7abe7-578f-4523-acec-00212c987c81" providerId="ADAL" clId="{964D68E7-CE0F-4D3C-A7A7-8F3B5C9618A0}" dt="2019-10-26T02:39:46.172" v="19599" actId="1038"/>
          <ac:spMkLst>
            <pc:docMk/>
            <pc:sldMk cId="3614422399" sldId="456"/>
            <ac:spMk id="8" creationId="{FE7E52D7-1CD7-4705-956F-3D1557F29375}"/>
          </ac:spMkLst>
        </pc:spChg>
        <pc:spChg chg="mod">
          <ac:chgData name="Xin LIU" userId="d0d7abe7-578f-4523-acec-00212c987c81" providerId="ADAL" clId="{964D68E7-CE0F-4D3C-A7A7-8F3B5C9618A0}" dt="2019-10-26T02:34:03.214" v="19503" actId="255"/>
          <ac:spMkLst>
            <pc:docMk/>
            <pc:sldMk cId="3614422399" sldId="456"/>
            <ac:spMk id="9" creationId="{3BFAED65-7D45-4C64-A313-2D29A8D81C03}"/>
          </ac:spMkLst>
        </pc:spChg>
        <pc:spChg chg="add mod">
          <ac:chgData name="Xin LIU" userId="d0d7abe7-578f-4523-acec-00212c987c81" providerId="ADAL" clId="{964D68E7-CE0F-4D3C-A7A7-8F3B5C9618A0}" dt="2019-10-26T02:40:01.844" v="19635" actId="1038"/>
          <ac:spMkLst>
            <pc:docMk/>
            <pc:sldMk cId="3614422399" sldId="456"/>
            <ac:spMk id="10" creationId="{FA323DDD-DE5C-4292-BABD-BFA88F16401D}"/>
          </ac:spMkLst>
        </pc:spChg>
        <pc:picChg chg="add del mod">
          <ac:chgData name="Xin LIU" userId="d0d7abe7-578f-4523-acec-00212c987c81" providerId="ADAL" clId="{964D68E7-CE0F-4D3C-A7A7-8F3B5C9618A0}" dt="2019-10-22T07:45:42.082" v="6458" actId="478"/>
          <ac:picMkLst>
            <pc:docMk/>
            <pc:sldMk cId="3614422399" sldId="456"/>
            <ac:picMk id="3" creationId="{6C95B58D-FCFB-4144-9803-FE11B08EFD03}"/>
          </ac:picMkLst>
        </pc:picChg>
        <pc:picChg chg="del mod">
          <ac:chgData name="Xin LIU" userId="d0d7abe7-578f-4523-acec-00212c987c81" providerId="ADAL" clId="{964D68E7-CE0F-4D3C-A7A7-8F3B5C9618A0}" dt="2019-10-25T06:00:09.694" v="15260" actId="478"/>
          <ac:picMkLst>
            <pc:docMk/>
            <pc:sldMk cId="3614422399" sldId="456"/>
            <ac:picMk id="3" creationId="{A708C424-1C7B-4719-9600-A8F9AF9C5421}"/>
          </ac:picMkLst>
        </pc:picChg>
        <pc:picChg chg="add mod">
          <ac:chgData name="Xin LIU" userId="d0d7abe7-578f-4523-acec-00212c987c81" providerId="ADAL" clId="{964D68E7-CE0F-4D3C-A7A7-8F3B5C9618A0}" dt="2019-10-25T06:00:19.951" v="15263" actId="1076"/>
          <ac:picMkLst>
            <pc:docMk/>
            <pc:sldMk cId="3614422399" sldId="456"/>
            <ac:picMk id="5" creationId="{E0668410-1AAB-46FE-AD7F-0B35D566C6F7}"/>
          </ac:picMkLst>
        </pc:picChg>
        <pc:picChg chg="add">
          <ac:chgData name="Xin LIU" userId="d0d7abe7-578f-4523-acec-00212c987c81" providerId="ADAL" clId="{964D68E7-CE0F-4D3C-A7A7-8F3B5C9618A0}" dt="2019-10-25T06:00:12.801" v="15261"/>
          <ac:picMkLst>
            <pc:docMk/>
            <pc:sldMk cId="3614422399" sldId="456"/>
            <ac:picMk id="7" creationId="{9059AABF-6DAA-4A46-9325-7993E1B1CA84}"/>
          </ac:picMkLst>
        </pc:picChg>
        <pc:picChg chg="del mod">
          <ac:chgData name="Xin LIU" userId="d0d7abe7-578f-4523-acec-00212c987c81" providerId="ADAL" clId="{964D68E7-CE0F-4D3C-A7A7-8F3B5C9618A0}" dt="2019-10-22T07:45:52.592" v="6461" actId="478"/>
          <ac:picMkLst>
            <pc:docMk/>
            <pc:sldMk cId="3614422399" sldId="456"/>
            <ac:picMk id="10" creationId="{02526A81-14B6-4B2B-B21D-FE741D61A0C8}"/>
          </ac:picMkLst>
        </pc:picChg>
      </pc:sldChg>
      <pc:sldChg chg="addSp delSp modSp add modTransition modAnim">
        <pc:chgData name="Xin LIU" userId="d0d7abe7-578f-4523-acec-00212c987c81" providerId="ADAL" clId="{964D68E7-CE0F-4D3C-A7A7-8F3B5C9618A0}" dt="2019-10-28T12:11:29.599" v="20032"/>
        <pc:sldMkLst>
          <pc:docMk/>
          <pc:sldMk cId="898856067" sldId="457"/>
        </pc:sldMkLst>
        <pc:spChg chg="mod">
          <ac:chgData name="Xin LIU" userId="d0d7abe7-578f-4523-acec-00212c987c81" providerId="ADAL" clId="{964D68E7-CE0F-4D3C-A7A7-8F3B5C9618A0}" dt="2019-10-22T08:04:59.588" v="7382" actId="20577"/>
          <ac:spMkLst>
            <pc:docMk/>
            <pc:sldMk cId="898856067" sldId="457"/>
            <ac:spMk id="2" creationId="{00000000-0000-0000-0000-000000000000}"/>
          </ac:spMkLst>
        </pc:spChg>
        <pc:spChg chg="add del mod">
          <ac:chgData name="Xin LIU" userId="d0d7abe7-578f-4523-acec-00212c987c81" providerId="ADAL" clId="{964D68E7-CE0F-4D3C-A7A7-8F3B5C9618A0}" dt="2019-10-22T07:55:02.178" v="6973" actId="21"/>
          <ac:spMkLst>
            <pc:docMk/>
            <pc:sldMk cId="898856067" sldId="457"/>
            <ac:spMk id="7" creationId="{EE0C8F2B-EEBB-4C2E-A6CC-150ADEA6F729}"/>
          </ac:spMkLst>
        </pc:spChg>
        <pc:spChg chg="add del mod">
          <ac:chgData name="Xin LIU" userId="d0d7abe7-578f-4523-acec-00212c987c81" providerId="ADAL" clId="{964D68E7-CE0F-4D3C-A7A7-8F3B5C9618A0}" dt="2019-10-28T01:56:39.485" v="20010"/>
          <ac:spMkLst>
            <pc:docMk/>
            <pc:sldMk cId="898856067" sldId="457"/>
            <ac:spMk id="9" creationId="{3BFAED65-7D45-4C64-A313-2D29A8D81C03}"/>
          </ac:spMkLst>
        </pc:spChg>
        <pc:picChg chg="add del mod">
          <ac:chgData name="Xin LIU" userId="d0d7abe7-578f-4523-acec-00212c987c81" providerId="ADAL" clId="{964D68E7-CE0F-4D3C-A7A7-8F3B5C9618A0}" dt="2019-10-22T07:55:04.510" v="6974" actId="21"/>
          <ac:picMkLst>
            <pc:docMk/>
            <pc:sldMk cId="898856067" sldId="457"/>
            <ac:picMk id="3" creationId="{88C301DD-9879-4C0D-BED4-8462F2201AAB}"/>
          </ac:picMkLst>
        </pc:picChg>
        <pc:picChg chg="del">
          <ac:chgData name="Xin LIU" userId="d0d7abe7-578f-4523-acec-00212c987c81" providerId="ADAL" clId="{964D68E7-CE0F-4D3C-A7A7-8F3B5C9618A0}" dt="2019-10-22T07:48:16.550" v="6686" actId="478"/>
          <ac:picMkLst>
            <pc:docMk/>
            <pc:sldMk cId="898856067" sldId="457"/>
            <ac:picMk id="5" creationId="{E0668410-1AAB-46FE-AD7F-0B35D566C6F7}"/>
          </ac:picMkLst>
        </pc:picChg>
      </pc:sldChg>
      <pc:sldChg chg="addSp modSp add modTransition modAnim">
        <pc:chgData name="Xin LIU" userId="d0d7abe7-578f-4523-acec-00212c987c81" providerId="ADAL" clId="{964D68E7-CE0F-4D3C-A7A7-8F3B5C9618A0}" dt="2019-10-28T12:11:29.599" v="20032"/>
        <pc:sldMkLst>
          <pc:docMk/>
          <pc:sldMk cId="2318750870" sldId="458"/>
        </pc:sldMkLst>
        <pc:spChg chg="mod">
          <ac:chgData name="Xin LIU" userId="d0d7abe7-578f-4523-acec-00212c987c81" providerId="ADAL" clId="{964D68E7-CE0F-4D3C-A7A7-8F3B5C9618A0}" dt="2019-10-22T08:05:05.814" v="7390" actId="20577"/>
          <ac:spMkLst>
            <pc:docMk/>
            <pc:sldMk cId="2318750870" sldId="458"/>
            <ac:spMk id="2" creationId="{00000000-0000-0000-0000-000000000000}"/>
          </ac:spMkLst>
        </pc:spChg>
        <pc:spChg chg="mod">
          <ac:chgData name="Xin LIU" userId="d0d7abe7-578f-4523-acec-00212c987c81" providerId="ADAL" clId="{964D68E7-CE0F-4D3C-A7A7-8F3B5C9618A0}" dt="2019-10-22T07:57:13.131" v="7047" actId="20577"/>
          <ac:spMkLst>
            <pc:docMk/>
            <pc:sldMk cId="2318750870" sldId="458"/>
            <ac:spMk id="3" creationId="{00000000-0000-0000-0000-000000000000}"/>
          </ac:spMkLst>
        </pc:spChg>
        <pc:spChg chg="add mod">
          <ac:chgData name="Xin LIU" userId="d0d7abe7-578f-4523-acec-00212c987c81" providerId="ADAL" clId="{964D68E7-CE0F-4D3C-A7A7-8F3B5C9618A0}" dt="2019-10-26T02:15:56.755" v="19389" actId="17032"/>
          <ac:spMkLst>
            <pc:docMk/>
            <pc:sldMk cId="2318750870" sldId="458"/>
            <ac:spMk id="7" creationId="{E9D9B95F-716E-4148-8F90-380EFBB6A864}"/>
          </ac:spMkLst>
        </pc:spChg>
        <pc:spChg chg="add mod">
          <ac:chgData name="Xin LIU" userId="d0d7abe7-578f-4523-acec-00212c987c81" providerId="ADAL" clId="{964D68E7-CE0F-4D3C-A7A7-8F3B5C9618A0}" dt="2019-10-26T02:16:26.163" v="19401" actId="1036"/>
          <ac:spMkLst>
            <pc:docMk/>
            <pc:sldMk cId="2318750870" sldId="458"/>
            <ac:spMk id="8" creationId="{4E007C8E-51AD-44B8-81D7-7989AED534CF}"/>
          </ac:spMkLst>
        </pc:spChg>
        <pc:spChg chg="add mod">
          <ac:chgData name="Xin LIU" userId="d0d7abe7-578f-4523-acec-00212c987c81" providerId="ADAL" clId="{964D68E7-CE0F-4D3C-A7A7-8F3B5C9618A0}" dt="2019-10-26T02:17:36.407" v="19411" actId="1036"/>
          <ac:spMkLst>
            <pc:docMk/>
            <pc:sldMk cId="2318750870" sldId="458"/>
            <ac:spMk id="9" creationId="{69747A1A-9F6C-4E1E-84E8-BBBDBC863C83}"/>
          </ac:spMkLst>
        </pc:spChg>
        <pc:spChg chg="add mod">
          <ac:chgData name="Xin LIU" userId="d0d7abe7-578f-4523-acec-00212c987c81" providerId="ADAL" clId="{964D68E7-CE0F-4D3C-A7A7-8F3B5C9618A0}" dt="2019-10-26T02:17:52.195" v="19417" actId="1035"/>
          <ac:spMkLst>
            <pc:docMk/>
            <pc:sldMk cId="2318750870" sldId="458"/>
            <ac:spMk id="10" creationId="{840ACF02-C620-4054-B183-0024C93E0389}"/>
          </ac:spMkLst>
        </pc:spChg>
        <pc:spChg chg="add mod">
          <ac:chgData name="Xin LIU" userId="d0d7abe7-578f-4523-acec-00212c987c81" providerId="ADAL" clId="{964D68E7-CE0F-4D3C-A7A7-8F3B5C9618A0}" dt="2019-10-26T02:20:30.001" v="19440" actId="1036"/>
          <ac:spMkLst>
            <pc:docMk/>
            <pc:sldMk cId="2318750870" sldId="458"/>
            <ac:spMk id="11" creationId="{71C2F7F4-8713-44A6-95D3-52390DEF17C2}"/>
          </ac:spMkLst>
        </pc:spChg>
        <pc:spChg chg="add mod">
          <ac:chgData name="Xin LIU" userId="d0d7abe7-578f-4523-acec-00212c987c81" providerId="ADAL" clId="{964D68E7-CE0F-4D3C-A7A7-8F3B5C9618A0}" dt="2019-10-26T02:20:44.766" v="19441" actId="17032"/>
          <ac:spMkLst>
            <pc:docMk/>
            <pc:sldMk cId="2318750870" sldId="458"/>
            <ac:spMk id="12" creationId="{4A32C0FA-8C37-4A5B-B058-91D44BE3D0A6}"/>
          </ac:spMkLst>
        </pc:spChg>
        <pc:picChg chg="add mod">
          <ac:chgData name="Xin LIU" userId="d0d7abe7-578f-4523-acec-00212c987c81" providerId="ADAL" clId="{964D68E7-CE0F-4D3C-A7A7-8F3B5C9618A0}" dt="2019-10-22T07:57:03.701" v="7044" actId="1076"/>
          <ac:picMkLst>
            <pc:docMk/>
            <pc:sldMk cId="2318750870" sldId="458"/>
            <ac:picMk id="5" creationId="{2D13F7D1-D708-4F05-98BF-BDB9E89DB350}"/>
          </ac:picMkLst>
        </pc:picChg>
        <pc:picChg chg="add mod">
          <ac:chgData name="Xin LIU" userId="d0d7abe7-578f-4523-acec-00212c987c81" providerId="ADAL" clId="{964D68E7-CE0F-4D3C-A7A7-8F3B5C9618A0}" dt="2019-10-22T07:57:15.408" v="7053" actId="1035"/>
          <ac:picMkLst>
            <pc:docMk/>
            <pc:sldMk cId="2318750870" sldId="458"/>
            <ac:picMk id="6" creationId="{900F0693-927E-404F-88B2-869DC83CE938}"/>
          </ac:picMkLst>
        </pc:picChg>
      </pc:sldChg>
      <pc:sldChg chg="addSp delSp modSp add mod modTransition modAnim">
        <pc:chgData name="Xin LIU" userId="d0d7abe7-578f-4523-acec-00212c987c81" providerId="ADAL" clId="{964D68E7-CE0F-4D3C-A7A7-8F3B5C9618A0}" dt="2019-10-28T12:11:29.599" v="20032"/>
        <pc:sldMkLst>
          <pc:docMk/>
          <pc:sldMk cId="4083222124" sldId="459"/>
        </pc:sldMkLst>
        <pc:spChg chg="mod">
          <ac:chgData name="Xin LIU" userId="d0d7abe7-578f-4523-acec-00212c987c81" providerId="ADAL" clId="{964D68E7-CE0F-4D3C-A7A7-8F3B5C9618A0}" dt="2019-10-22T08:05:14.022" v="7414" actId="20577"/>
          <ac:spMkLst>
            <pc:docMk/>
            <pc:sldMk cId="4083222124" sldId="459"/>
            <ac:spMk id="2" creationId="{00000000-0000-0000-0000-000000000000}"/>
          </ac:spMkLst>
        </pc:spChg>
        <pc:spChg chg="mod">
          <ac:chgData name="Xin LIU" userId="d0d7abe7-578f-4523-acec-00212c987c81" providerId="ADAL" clId="{964D68E7-CE0F-4D3C-A7A7-8F3B5C9618A0}" dt="2019-10-24T07:57:32.547" v="12705" actId="20577"/>
          <ac:spMkLst>
            <pc:docMk/>
            <pc:sldMk cId="4083222124" sldId="459"/>
            <ac:spMk id="3" creationId="{00000000-0000-0000-0000-000000000000}"/>
          </ac:spMkLst>
        </pc:spChg>
        <pc:spChg chg="add mod">
          <ac:chgData name="Xin LIU" userId="d0d7abe7-578f-4523-acec-00212c987c81" providerId="ADAL" clId="{964D68E7-CE0F-4D3C-A7A7-8F3B5C9618A0}" dt="2019-10-24T11:17:12.726" v="14785" actId="208"/>
          <ac:spMkLst>
            <pc:docMk/>
            <pc:sldMk cId="4083222124" sldId="459"/>
            <ac:spMk id="5" creationId="{4760583F-494D-462F-9188-FF3B85D94796}"/>
          </ac:spMkLst>
        </pc:spChg>
        <pc:spChg chg="add del mod ord">
          <ac:chgData name="Xin LIU" userId="d0d7abe7-578f-4523-acec-00212c987c81" providerId="ADAL" clId="{964D68E7-CE0F-4D3C-A7A7-8F3B5C9618A0}" dt="2019-10-24T08:33:42.093" v="12832" actId="478"/>
          <ac:spMkLst>
            <pc:docMk/>
            <pc:sldMk cId="4083222124" sldId="459"/>
            <ac:spMk id="10" creationId="{8A5870AC-E796-4653-8C82-332B75FD728B}"/>
          </ac:spMkLst>
        </pc:spChg>
        <pc:spChg chg="add del mod">
          <ac:chgData name="Xin LIU" userId="d0d7abe7-578f-4523-acec-00212c987c81" providerId="ADAL" clId="{964D68E7-CE0F-4D3C-A7A7-8F3B5C9618A0}" dt="2019-10-24T08:24:01.661" v="12752" actId="478"/>
          <ac:spMkLst>
            <pc:docMk/>
            <pc:sldMk cId="4083222124" sldId="459"/>
            <ac:spMk id="13" creationId="{52FBD3E6-268B-4B75-97A9-C9B830DE649B}"/>
          </ac:spMkLst>
        </pc:spChg>
        <pc:spChg chg="add mod">
          <ac:chgData name="Xin LIU" userId="d0d7abe7-578f-4523-acec-00212c987c81" providerId="ADAL" clId="{964D68E7-CE0F-4D3C-A7A7-8F3B5C9618A0}" dt="2019-10-25T13:00:58.198" v="18837" actId="14100"/>
          <ac:spMkLst>
            <pc:docMk/>
            <pc:sldMk cId="4083222124" sldId="459"/>
            <ac:spMk id="14" creationId="{5AB33835-CEAC-4E1E-9A6B-FFBC36EBDF92}"/>
          </ac:spMkLst>
        </pc:spChg>
        <pc:spChg chg="add del mod ord">
          <ac:chgData name="Xin LIU" userId="d0d7abe7-578f-4523-acec-00212c987c81" providerId="ADAL" clId="{964D68E7-CE0F-4D3C-A7A7-8F3B5C9618A0}" dt="2019-10-24T11:14:14.795" v="14764" actId="478"/>
          <ac:spMkLst>
            <pc:docMk/>
            <pc:sldMk cId="4083222124" sldId="459"/>
            <ac:spMk id="14" creationId="{95FE3BE2-EFDA-4EAA-8ED7-00DBF6B08103}"/>
          </ac:spMkLst>
        </pc:spChg>
        <pc:spChg chg="add mod">
          <ac:chgData name="Xin LIU" userId="d0d7abe7-578f-4523-acec-00212c987c81" providerId="ADAL" clId="{964D68E7-CE0F-4D3C-A7A7-8F3B5C9618A0}" dt="2019-10-24T11:17:12.726" v="14785" actId="208"/>
          <ac:spMkLst>
            <pc:docMk/>
            <pc:sldMk cId="4083222124" sldId="459"/>
            <ac:spMk id="15" creationId="{021607FE-5179-4896-9C27-1F5B62E946E0}"/>
          </ac:spMkLst>
        </pc:spChg>
        <pc:spChg chg="add mod">
          <ac:chgData name="Xin LIU" userId="d0d7abe7-578f-4523-acec-00212c987c81" providerId="ADAL" clId="{964D68E7-CE0F-4D3C-A7A7-8F3B5C9618A0}" dt="2019-10-24T11:17:12.726" v="14785" actId="208"/>
          <ac:spMkLst>
            <pc:docMk/>
            <pc:sldMk cId="4083222124" sldId="459"/>
            <ac:spMk id="16" creationId="{A5E0D45A-4EC3-46EE-9DFD-A2897809C30F}"/>
          </ac:spMkLst>
        </pc:spChg>
        <pc:spChg chg="add mod">
          <ac:chgData name="Xin LIU" userId="d0d7abe7-578f-4523-acec-00212c987c81" providerId="ADAL" clId="{964D68E7-CE0F-4D3C-A7A7-8F3B5C9618A0}" dt="2019-10-24T11:17:12.726" v="14785" actId="208"/>
          <ac:spMkLst>
            <pc:docMk/>
            <pc:sldMk cId="4083222124" sldId="459"/>
            <ac:spMk id="17" creationId="{D9D985EB-B680-4228-9B84-948D15368C62}"/>
          </ac:spMkLst>
        </pc:spChg>
        <pc:spChg chg="add mod">
          <ac:chgData name="Xin LIU" userId="d0d7abe7-578f-4523-acec-00212c987c81" providerId="ADAL" clId="{964D68E7-CE0F-4D3C-A7A7-8F3B5C9618A0}" dt="2019-10-25T13:01:12.312" v="18842" actId="1036"/>
          <ac:spMkLst>
            <pc:docMk/>
            <pc:sldMk cId="4083222124" sldId="459"/>
            <ac:spMk id="18" creationId="{B150EC78-48D5-4704-AFAD-AEB9FC258CE8}"/>
          </ac:spMkLst>
        </pc:spChg>
        <pc:spChg chg="add del mod">
          <ac:chgData name="Xin LIU" userId="d0d7abe7-578f-4523-acec-00212c987c81" providerId="ADAL" clId="{964D68E7-CE0F-4D3C-A7A7-8F3B5C9618A0}" dt="2019-10-24T11:14:09.195" v="14763" actId="478"/>
          <ac:spMkLst>
            <pc:docMk/>
            <pc:sldMk cId="4083222124" sldId="459"/>
            <ac:spMk id="28" creationId="{783D750D-CA6B-492F-A93D-E1AB98ED4B6F}"/>
          </ac:spMkLst>
        </pc:spChg>
        <pc:spChg chg="add del mod">
          <ac:chgData name="Xin LIU" userId="d0d7abe7-578f-4523-acec-00212c987c81" providerId="ADAL" clId="{964D68E7-CE0F-4D3C-A7A7-8F3B5C9618A0}" dt="2019-10-24T11:14:17.419" v="14765" actId="478"/>
          <ac:spMkLst>
            <pc:docMk/>
            <pc:sldMk cId="4083222124" sldId="459"/>
            <ac:spMk id="29" creationId="{A9AD7DB8-DDB2-4E21-8247-DED683DCCE5F}"/>
          </ac:spMkLst>
        </pc:spChg>
        <pc:spChg chg="add del mod">
          <ac:chgData name="Xin LIU" userId="d0d7abe7-578f-4523-acec-00212c987c81" providerId="ADAL" clId="{964D68E7-CE0F-4D3C-A7A7-8F3B5C9618A0}" dt="2019-10-24T11:14:19.675" v="14766" actId="478"/>
          <ac:spMkLst>
            <pc:docMk/>
            <pc:sldMk cId="4083222124" sldId="459"/>
            <ac:spMk id="30" creationId="{640AE715-4ABA-4E4E-B791-41FB023A0247}"/>
          </ac:spMkLst>
        </pc:spChg>
        <pc:spChg chg="add mod ord">
          <ac:chgData name="Xin LIU" userId="d0d7abe7-578f-4523-acec-00212c987c81" providerId="ADAL" clId="{964D68E7-CE0F-4D3C-A7A7-8F3B5C9618A0}" dt="2019-10-25T13:00:33.322" v="18828" actId="14100"/>
          <ac:spMkLst>
            <pc:docMk/>
            <pc:sldMk cId="4083222124" sldId="459"/>
            <ac:spMk id="31" creationId="{750E9396-1EFD-4C89-9F9E-764509FB0B2C}"/>
          </ac:spMkLst>
        </pc:spChg>
        <pc:graphicFrameChg chg="add mod">
          <ac:chgData name="Xin LIU" userId="d0d7abe7-578f-4523-acec-00212c987c81" providerId="ADAL" clId="{964D68E7-CE0F-4D3C-A7A7-8F3B5C9618A0}" dt="2019-10-24T07:58:16.111" v="12711" actId="1076"/>
          <ac:graphicFrameMkLst>
            <pc:docMk/>
            <pc:sldMk cId="4083222124" sldId="459"/>
            <ac:graphicFrameMk id="6" creationId="{1897F4EB-EDB7-482D-8FC4-EB2330167150}"/>
          </ac:graphicFrameMkLst>
        </pc:graphicFrameChg>
        <pc:picChg chg="del">
          <ac:chgData name="Xin LIU" userId="d0d7abe7-578f-4523-acec-00212c987c81" providerId="ADAL" clId="{964D68E7-CE0F-4D3C-A7A7-8F3B5C9618A0}" dt="2019-10-22T08:08:03.996" v="7725" actId="478"/>
          <ac:picMkLst>
            <pc:docMk/>
            <pc:sldMk cId="4083222124" sldId="459"/>
            <ac:picMk id="5" creationId="{2D13F7D1-D708-4F05-98BF-BDB9E89DB350}"/>
          </ac:picMkLst>
        </pc:picChg>
        <pc:picChg chg="add del mod">
          <ac:chgData name="Xin LIU" userId="d0d7abe7-578f-4523-acec-00212c987c81" providerId="ADAL" clId="{964D68E7-CE0F-4D3C-A7A7-8F3B5C9618A0}" dt="2019-10-24T08:19:07.861" v="12719" actId="478"/>
          <ac:picMkLst>
            <pc:docMk/>
            <pc:sldMk cId="4083222124" sldId="459"/>
            <ac:picMk id="5" creationId="{7EF6DFE7-3B73-46E9-B3D7-B76BC087F8F0}"/>
          </ac:picMkLst>
        </pc:picChg>
        <pc:picChg chg="del">
          <ac:chgData name="Xin LIU" userId="d0d7abe7-578f-4523-acec-00212c987c81" providerId="ADAL" clId="{964D68E7-CE0F-4D3C-A7A7-8F3B5C9618A0}" dt="2019-10-22T08:08:05.256" v="7726" actId="478"/>
          <ac:picMkLst>
            <pc:docMk/>
            <pc:sldMk cId="4083222124" sldId="459"/>
            <ac:picMk id="6" creationId="{900F0693-927E-404F-88B2-869DC83CE938}"/>
          </ac:picMkLst>
        </pc:picChg>
        <pc:picChg chg="add del mod">
          <ac:chgData name="Xin LIU" userId="d0d7abe7-578f-4523-acec-00212c987c81" providerId="ADAL" clId="{964D68E7-CE0F-4D3C-A7A7-8F3B5C9618A0}" dt="2019-10-24T07:57:35.477" v="12707" actId="478"/>
          <ac:picMkLst>
            <pc:docMk/>
            <pc:sldMk cId="4083222124" sldId="459"/>
            <ac:picMk id="7" creationId="{76B5B47B-415F-487B-A484-C2C6FE37592D}"/>
          </ac:picMkLst>
        </pc:picChg>
        <pc:picChg chg="add del mod">
          <ac:chgData name="Xin LIU" userId="d0d7abe7-578f-4523-acec-00212c987c81" providerId="ADAL" clId="{964D68E7-CE0F-4D3C-A7A7-8F3B5C9618A0}" dt="2019-10-24T08:31:16.286" v="12771" actId="478"/>
          <ac:picMkLst>
            <pc:docMk/>
            <pc:sldMk cId="4083222124" sldId="459"/>
            <ac:picMk id="9" creationId="{B8C83551-0B4E-42BA-81B9-57EA26C1F5F8}"/>
          </ac:picMkLst>
        </pc:picChg>
        <pc:picChg chg="add del mod">
          <ac:chgData name="Xin LIU" userId="d0d7abe7-578f-4523-acec-00212c987c81" providerId="ADAL" clId="{964D68E7-CE0F-4D3C-A7A7-8F3B5C9618A0}" dt="2019-10-24T08:31:16.286" v="12771" actId="478"/>
          <ac:picMkLst>
            <pc:docMk/>
            <pc:sldMk cId="4083222124" sldId="459"/>
            <ac:picMk id="12" creationId="{6BFD53C5-412A-4476-98ED-1CD1E15089AD}"/>
          </ac:picMkLst>
        </pc:picChg>
        <pc:picChg chg="add del mod">
          <ac:chgData name="Xin LIU" userId="d0d7abe7-578f-4523-acec-00212c987c81" providerId="ADAL" clId="{964D68E7-CE0F-4D3C-A7A7-8F3B5C9618A0}" dt="2019-10-24T08:24:52.277" v="12758" actId="478"/>
          <ac:picMkLst>
            <pc:docMk/>
            <pc:sldMk cId="4083222124" sldId="459"/>
            <ac:picMk id="15" creationId="{62C8484A-27A0-4188-9A67-1CEE58E5BAC2}"/>
          </ac:picMkLst>
        </pc:picChg>
        <pc:picChg chg="add del mod modCrop">
          <ac:chgData name="Xin LIU" userId="d0d7abe7-578f-4523-acec-00212c987c81" providerId="ADAL" clId="{964D68E7-CE0F-4D3C-A7A7-8F3B5C9618A0}" dt="2019-10-24T08:31:16.286" v="12771" actId="478"/>
          <ac:picMkLst>
            <pc:docMk/>
            <pc:sldMk cId="4083222124" sldId="459"/>
            <ac:picMk id="17" creationId="{5FBDE19E-E431-4355-8975-76DD95600153}"/>
          </ac:picMkLst>
        </pc:picChg>
        <pc:picChg chg="add del mod">
          <ac:chgData name="Xin LIU" userId="d0d7abe7-578f-4523-acec-00212c987c81" providerId="ADAL" clId="{964D68E7-CE0F-4D3C-A7A7-8F3B5C9618A0}" dt="2019-10-24T08:31:16.286" v="12771" actId="478"/>
          <ac:picMkLst>
            <pc:docMk/>
            <pc:sldMk cId="4083222124" sldId="459"/>
            <ac:picMk id="19" creationId="{291C84B8-2F01-4741-A5AB-6C5A814DACE1}"/>
          </ac:picMkLst>
        </pc:picChg>
        <pc:picChg chg="add mod">
          <ac:chgData name="Xin LIU" userId="d0d7abe7-578f-4523-acec-00212c987c81" providerId="ADAL" clId="{964D68E7-CE0F-4D3C-A7A7-8F3B5C9618A0}" dt="2019-10-24T08:38:17.439" v="12874" actId="1036"/>
          <ac:picMkLst>
            <pc:docMk/>
            <pc:sldMk cId="4083222124" sldId="459"/>
            <ac:picMk id="21" creationId="{5C7DC9F5-A66F-4B7A-B995-59F578F237F7}"/>
          </ac:picMkLst>
        </pc:picChg>
        <pc:picChg chg="add mod">
          <ac:chgData name="Xin LIU" userId="d0d7abe7-578f-4523-acec-00212c987c81" providerId="ADAL" clId="{964D68E7-CE0F-4D3C-A7A7-8F3B5C9618A0}" dt="2019-10-24T08:38:17.439" v="12874" actId="1036"/>
          <ac:picMkLst>
            <pc:docMk/>
            <pc:sldMk cId="4083222124" sldId="459"/>
            <ac:picMk id="23" creationId="{5CF4AF07-59DF-44BA-8470-22FE4BF2A158}"/>
          </ac:picMkLst>
        </pc:picChg>
        <pc:picChg chg="add mod">
          <ac:chgData name="Xin LIU" userId="d0d7abe7-578f-4523-acec-00212c987c81" providerId="ADAL" clId="{964D68E7-CE0F-4D3C-A7A7-8F3B5C9618A0}" dt="2019-10-24T11:16:46.247" v="14784" actId="1076"/>
          <ac:picMkLst>
            <pc:docMk/>
            <pc:sldMk cId="4083222124" sldId="459"/>
            <ac:picMk id="25" creationId="{64AAF651-A7D1-419C-8275-F9549F24A0C2}"/>
          </ac:picMkLst>
        </pc:picChg>
        <pc:picChg chg="add mod">
          <ac:chgData name="Xin LIU" userId="d0d7abe7-578f-4523-acec-00212c987c81" providerId="ADAL" clId="{964D68E7-CE0F-4D3C-A7A7-8F3B5C9618A0}" dt="2019-10-24T08:38:17.439" v="12874" actId="1036"/>
          <ac:picMkLst>
            <pc:docMk/>
            <pc:sldMk cId="4083222124" sldId="459"/>
            <ac:picMk id="27" creationId="{AAA1A7FB-6A5E-4E26-8FBA-5C9A2E5E695F}"/>
          </ac:picMkLst>
        </pc:picChg>
      </pc:sldChg>
      <pc:sldChg chg="addSp delSp modSp add del">
        <pc:chgData name="Xin LIU" userId="d0d7abe7-578f-4523-acec-00212c987c81" providerId="ADAL" clId="{964D68E7-CE0F-4D3C-A7A7-8F3B5C9618A0}" dt="2019-10-24T08:51:22.526" v="13243" actId="47"/>
        <pc:sldMkLst>
          <pc:docMk/>
          <pc:sldMk cId="4024008515" sldId="460"/>
        </pc:sldMkLst>
        <pc:spChg chg="del mod">
          <ac:chgData name="Xin LIU" userId="d0d7abe7-578f-4523-acec-00212c987c81" providerId="ADAL" clId="{964D68E7-CE0F-4D3C-A7A7-8F3B5C9618A0}" dt="2019-10-24T07:23:16.737" v="12701" actId="478"/>
          <ac:spMkLst>
            <pc:docMk/>
            <pc:sldMk cId="4024008515" sldId="460"/>
            <ac:spMk id="2" creationId="{00000000-0000-0000-0000-000000000000}"/>
          </ac:spMkLst>
        </pc:spChg>
        <pc:spChg chg="del">
          <ac:chgData name="Xin LIU" userId="d0d7abe7-578f-4523-acec-00212c987c81" providerId="ADAL" clId="{964D68E7-CE0F-4D3C-A7A7-8F3B5C9618A0}" dt="2019-10-24T07:23:16.737" v="12701" actId="478"/>
          <ac:spMkLst>
            <pc:docMk/>
            <pc:sldMk cId="4024008515" sldId="460"/>
            <ac:spMk id="4" creationId="{00000000-0000-0000-0000-000000000000}"/>
          </ac:spMkLst>
        </pc:spChg>
        <pc:spChg chg="add mod">
          <ac:chgData name="Xin LIU" userId="d0d7abe7-578f-4523-acec-00212c987c81" providerId="ADAL" clId="{964D68E7-CE0F-4D3C-A7A7-8F3B5C9618A0}" dt="2019-10-24T07:23:16.740" v="12702" actId="27636"/>
          <ac:spMkLst>
            <pc:docMk/>
            <pc:sldMk cId="4024008515" sldId="460"/>
            <ac:spMk id="5" creationId="{C2FE7F9D-AFD9-4CD3-965C-70CC77612971}"/>
          </ac:spMkLst>
        </pc:spChg>
        <pc:spChg chg="add del mod">
          <ac:chgData name="Xin LIU" userId="d0d7abe7-578f-4523-acec-00212c987c81" providerId="ADAL" clId="{964D68E7-CE0F-4D3C-A7A7-8F3B5C9618A0}" dt="2019-10-22T08:05:35.674" v="7427" actId="478"/>
          <ac:spMkLst>
            <pc:docMk/>
            <pc:sldMk cId="4024008515" sldId="460"/>
            <ac:spMk id="6" creationId="{1ED06CDE-5CE7-42B5-95B2-5CFF38247BF1}"/>
          </ac:spMkLst>
        </pc:spChg>
        <pc:spChg chg="add mod">
          <ac:chgData name="Xin LIU" userId="d0d7abe7-578f-4523-acec-00212c987c81" providerId="ADAL" clId="{964D68E7-CE0F-4D3C-A7A7-8F3B5C9618A0}" dt="2019-10-24T07:23:16.737" v="12701" actId="478"/>
          <ac:spMkLst>
            <pc:docMk/>
            <pc:sldMk cId="4024008515" sldId="460"/>
            <ac:spMk id="7" creationId="{F2DF132D-EC5B-4C57-BB1E-44B9084CFC46}"/>
          </ac:spMkLst>
        </pc:spChg>
        <pc:spChg chg="add del mod">
          <ac:chgData name="Xin LIU" userId="d0d7abe7-578f-4523-acec-00212c987c81" providerId="ADAL" clId="{964D68E7-CE0F-4D3C-A7A7-8F3B5C9618A0}" dt="2019-10-24T07:23:16.737" v="12701" actId="478"/>
          <ac:spMkLst>
            <pc:docMk/>
            <pc:sldMk cId="4024008515" sldId="460"/>
            <ac:spMk id="9" creationId="{3BFAED65-7D45-4C64-A313-2D29A8D81C03}"/>
          </ac:spMkLst>
        </pc:spChg>
        <pc:picChg chg="add del">
          <ac:chgData name="Xin LIU" userId="d0d7abe7-578f-4523-acec-00212c987c81" providerId="ADAL" clId="{964D68E7-CE0F-4D3C-A7A7-8F3B5C9618A0}" dt="2019-10-22T08:05:40.493" v="7428" actId="478"/>
          <ac:picMkLst>
            <pc:docMk/>
            <pc:sldMk cId="4024008515" sldId="460"/>
            <ac:picMk id="5" creationId="{E0668410-1AAB-46FE-AD7F-0B35D566C6F7}"/>
          </ac:picMkLst>
        </pc:picChg>
      </pc:sldChg>
      <pc:sldChg chg="addSp delSp modSp add modTransition modAnim modNotesTx">
        <pc:chgData name="Xin LIU" userId="d0d7abe7-578f-4523-acec-00212c987c81" providerId="ADAL" clId="{964D68E7-CE0F-4D3C-A7A7-8F3B5C9618A0}" dt="2019-11-05T10:03:58.659" v="20315" actId="20577"/>
        <pc:sldMkLst>
          <pc:docMk/>
          <pc:sldMk cId="1599029471" sldId="461"/>
        </pc:sldMkLst>
        <pc:spChg chg="mod">
          <ac:chgData name="Xin LIU" userId="d0d7abe7-578f-4523-acec-00212c987c81" providerId="ADAL" clId="{964D68E7-CE0F-4D3C-A7A7-8F3B5C9618A0}" dt="2019-10-24T08:36:38.468" v="12854" actId="20577"/>
          <ac:spMkLst>
            <pc:docMk/>
            <pc:sldMk cId="1599029471" sldId="461"/>
            <ac:spMk id="2" creationId="{00000000-0000-0000-0000-000000000000}"/>
          </ac:spMkLst>
        </pc:spChg>
        <pc:spChg chg="mod">
          <ac:chgData name="Xin LIU" userId="d0d7abe7-578f-4523-acec-00212c987c81" providerId="ADAL" clId="{964D68E7-CE0F-4D3C-A7A7-8F3B5C9618A0}" dt="2019-10-25T13:02:33.488" v="18858" actId="20577"/>
          <ac:spMkLst>
            <pc:docMk/>
            <pc:sldMk cId="1599029471" sldId="461"/>
            <ac:spMk id="3" creationId="{00000000-0000-0000-0000-000000000000}"/>
          </ac:spMkLst>
        </pc:spChg>
        <pc:spChg chg="add mod">
          <ac:chgData name="Xin LIU" userId="d0d7abe7-578f-4523-acec-00212c987c81" providerId="ADAL" clId="{964D68E7-CE0F-4D3C-A7A7-8F3B5C9618A0}" dt="2019-10-28T11:31:47.460" v="20011" actId="20577"/>
          <ac:spMkLst>
            <pc:docMk/>
            <pc:sldMk cId="1599029471" sldId="461"/>
            <ac:spMk id="6" creationId="{D32651E5-273C-42AC-AF32-3099190070BF}"/>
          </ac:spMkLst>
        </pc:spChg>
        <pc:spChg chg="add mod">
          <ac:chgData name="Xin LIU" userId="d0d7abe7-578f-4523-acec-00212c987c81" providerId="ADAL" clId="{964D68E7-CE0F-4D3C-A7A7-8F3B5C9618A0}" dt="2019-10-28T11:32:32.246" v="20012" actId="20577"/>
          <ac:spMkLst>
            <pc:docMk/>
            <pc:sldMk cId="1599029471" sldId="461"/>
            <ac:spMk id="7" creationId="{F7A84476-BF04-4A0C-B0C6-DC84BCB6CC1C}"/>
          </ac:spMkLst>
        </pc:spChg>
        <pc:spChg chg="add mod">
          <ac:chgData name="Xin LIU" userId="d0d7abe7-578f-4523-acec-00212c987c81" providerId="ADAL" clId="{964D68E7-CE0F-4D3C-A7A7-8F3B5C9618A0}" dt="2019-10-25T13:04:18.161" v="18894" actId="1035"/>
          <ac:spMkLst>
            <pc:docMk/>
            <pc:sldMk cId="1599029471" sldId="461"/>
            <ac:spMk id="8" creationId="{E26463EE-FAD6-4EB6-B6F3-93B9A0354946}"/>
          </ac:spMkLst>
        </pc:spChg>
        <pc:spChg chg="add mod">
          <ac:chgData name="Xin LIU" userId="d0d7abe7-578f-4523-acec-00212c987c81" providerId="ADAL" clId="{964D68E7-CE0F-4D3C-A7A7-8F3B5C9618A0}" dt="2019-10-25T13:04:37.905" v="18897" actId="13822"/>
          <ac:spMkLst>
            <pc:docMk/>
            <pc:sldMk cId="1599029471" sldId="461"/>
            <ac:spMk id="9" creationId="{71F62689-0DA9-4130-A05E-30C24DBAE743}"/>
          </ac:spMkLst>
        </pc:spChg>
        <pc:spChg chg="add del mod">
          <ac:chgData name="Xin LIU" userId="d0d7abe7-578f-4523-acec-00212c987c81" providerId="ADAL" clId="{964D68E7-CE0F-4D3C-A7A7-8F3B5C9618A0}" dt="2019-10-25T13:05:51.633" v="18918" actId="1076"/>
          <ac:spMkLst>
            <pc:docMk/>
            <pc:sldMk cId="1599029471" sldId="461"/>
            <ac:spMk id="10" creationId="{C0B7ECA6-143D-48D4-A669-D456FF752010}"/>
          </ac:spMkLst>
        </pc:spChg>
        <pc:spChg chg="add del mod">
          <ac:chgData name="Xin LIU" userId="d0d7abe7-578f-4523-acec-00212c987c81" providerId="ADAL" clId="{964D68E7-CE0F-4D3C-A7A7-8F3B5C9618A0}" dt="2019-10-25T13:05:38.138" v="18914"/>
          <ac:spMkLst>
            <pc:docMk/>
            <pc:sldMk cId="1599029471" sldId="461"/>
            <ac:spMk id="11" creationId="{6EE77A06-882E-4469-B261-34B5CB6DFA05}"/>
          </ac:spMkLst>
        </pc:spChg>
        <pc:spChg chg="add mod">
          <ac:chgData name="Xin LIU" userId="d0d7abe7-578f-4523-acec-00212c987c81" providerId="ADAL" clId="{964D68E7-CE0F-4D3C-A7A7-8F3B5C9618A0}" dt="2019-10-25T13:05:55.232" v="18920" actId="1076"/>
          <ac:spMkLst>
            <pc:docMk/>
            <pc:sldMk cId="1599029471" sldId="461"/>
            <ac:spMk id="12" creationId="{D9323308-4313-4541-857C-F179C3037AEA}"/>
          </ac:spMkLst>
        </pc:spChg>
        <pc:spChg chg="add mod">
          <ac:chgData name="Xin LIU" userId="d0d7abe7-578f-4523-acec-00212c987c81" providerId="ADAL" clId="{964D68E7-CE0F-4D3C-A7A7-8F3B5C9618A0}" dt="2019-10-25T13:06:33.534" v="18930" actId="1076"/>
          <ac:spMkLst>
            <pc:docMk/>
            <pc:sldMk cId="1599029471" sldId="461"/>
            <ac:spMk id="13" creationId="{DA25523E-0AF4-49AC-A10F-F7647269BFDF}"/>
          </ac:spMkLst>
        </pc:spChg>
        <pc:spChg chg="add del mod">
          <ac:chgData name="Xin LIU" userId="d0d7abe7-578f-4523-acec-00212c987c81" providerId="ADAL" clId="{964D68E7-CE0F-4D3C-A7A7-8F3B5C9618A0}" dt="2019-10-26T02:24:38.827" v="19459" actId="478"/>
          <ac:spMkLst>
            <pc:docMk/>
            <pc:sldMk cId="1599029471" sldId="461"/>
            <ac:spMk id="14" creationId="{24980E57-8955-4389-BE6E-42767449B6B9}"/>
          </ac:spMkLst>
        </pc:spChg>
        <pc:spChg chg="add del mod">
          <ac:chgData name="Xin LIU" userId="d0d7abe7-578f-4523-acec-00212c987c81" providerId="ADAL" clId="{964D68E7-CE0F-4D3C-A7A7-8F3B5C9618A0}" dt="2019-10-26T02:24:40.897" v="19460" actId="478"/>
          <ac:spMkLst>
            <pc:docMk/>
            <pc:sldMk cId="1599029471" sldId="461"/>
            <ac:spMk id="15" creationId="{DD0CA207-46F0-4F64-8257-72CF9DCA0283}"/>
          </ac:spMkLst>
        </pc:spChg>
        <pc:spChg chg="add mod">
          <ac:chgData name="Xin LIU" userId="d0d7abe7-578f-4523-acec-00212c987c81" providerId="ADAL" clId="{964D68E7-CE0F-4D3C-A7A7-8F3B5C9618A0}" dt="2019-10-26T02:26:56.114" v="19470" actId="17032"/>
          <ac:spMkLst>
            <pc:docMk/>
            <pc:sldMk cId="1599029471" sldId="461"/>
            <ac:spMk id="16" creationId="{A92ABAE4-D0BA-434F-830A-1174FB21E751}"/>
          </ac:spMkLst>
        </pc:spChg>
        <pc:spChg chg="add mod">
          <ac:chgData name="Xin LIU" userId="d0d7abe7-578f-4523-acec-00212c987c81" providerId="ADAL" clId="{964D68E7-CE0F-4D3C-A7A7-8F3B5C9618A0}" dt="2019-10-26T02:32:14.846" v="19499"/>
          <ac:spMkLst>
            <pc:docMk/>
            <pc:sldMk cId="1599029471" sldId="461"/>
            <ac:spMk id="17" creationId="{80C05506-BDF3-433D-9A96-5230097A6AE1}"/>
          </ac:spMkLst>
        </pc:spChg>
        <pc:picChg chg="add mod modCrop">
          <ac:chgData name="Xin LIU" userId="d0d7abe7-578f-4523-acec-00212c987c81" providerId="ADAL" clId="{964D68E7-CE0F-4D3C-A7A7-8F3B5C9618A0}" dt="2019-10-24T08:53:08.812" v="13384" actId="1036"/>
          <ac:picMkLst>
            <pc:docMk/>
            <pc:sldMk cId="1599029471" sldId="461"/>
            <ac:picMk id="5" creationId="{6846D241-6A16-4E68-9D4C-F3C4FFEACE1A}"/>
          </ac:picMkLst>
        </pc:picChg>
        <pc:picChg chg="del">
          <ac:chgData name="Xin LIU" userId="d0d7abe7-578f-4523-acec-00212c987c81" providerId="ADAL" clId="{964D68E7-CE0F-4D3C-A7A7-8F3B5C9618A0}" dt="2019-10-22T08:16:17.687" v="8348" actId="478"/>
          <ac:picMkLst>
            <pc:docMk/>
            <pc:sldMk cId="1599029471" sldId="461"/>
            <ac:picMk id="7" creationId="{76B5B47B-415F-487B-A484-C2C6FE37592D}"/>
          </ac:picMkLst>
        </pc:picChg>
      </pc:sldChg>
      <pc:sldChg chg="addSp delSp modSp add modTransition delAnim modAnim">
        <pc:chgData name="Xin LIU" userId="d0d7abe7-578f-4523-acec-00212c987c81" providerId="ADAL" clId="{964D68E7-CE0F-4D3C-A7A7-8F3B5C9618A0}" dt="2019-10-28T12:35:39.593" v="20085" actId="20577"/>
        <pc:sldMkLst>
          <pc:docMk/>
          <pc:sldMk cId="477281427" sldId="462"/>
        </pc:sldMkLst>
        <pc:spChg chg="mod">
          <ac:chgData name="Xin LIU" userId="d0d7abe7-578f-4523-acec-00212c987c81" providerId="ADAL" clId="{964D68E7-CE0F-4D3C-A7A7-8F3B5C9618A0}" dt="2019-10-22T08:24:04.079" v="8640" actId="20577"/>
          <ac:spMkLst>
            <pc:docMk/>
            <pc:sldMk cId="477281427" sldId="462"/>
            <ac:spMk id="2" creationId="{00000000-0000-0000-0000-000000000000}"/>
          </ac:spMkLst>
        </pc:spChg>
        <pc:spChg chg="mod">
          <ac:chgData name="Xin LIU" userId="d0d7abe7-578f-4523-acec-00212c987c81" providerId="ADAL" clId="{964D68E7-CE0F-4D3C-A7A7-8F3B5C9618A0}" dt="2019-10-28T12:35:39.593" v="20085" actId="20577"/>
          <ac:spMkLst>
            <pc:docMk/>
            <pc:sldMk cId="477281427" sldId="462"/>
            <ac:spMk id="3" creationId="{00000000-0000-0000-0000-000000000000}"/>
          </ac:spMkLst>
        </pc:spChg>
        <pc:spChg chg="add mod">
          <ac:chgData name="Xin LIU" userId="d0d7abe7-578f-4523-acec-00212c987c81" providerId="ADAL" clId="{964D68E7-CE0F-4D3C-A7A7-8F3B5C9618A0}" dt="2019-10-25T13:53:13.963" v="19248" actId="1035"/>
          <ac:spMkLst>
            <pc:docMk/>
            <pc:sldMk cId="477281427" sldId="462"/>
            <ac:spMk id="6" creationId="{9F42B971-F4F5-46CB-9E28-3FE3E15300A1}"/>
          </ac:spMkLst>
        </pc:spChg>
        <pc:spChg chg="add mod">
          <ac:chgData name="Xin LIU" userId="d0d7abe7-578f-4523-acec-00212c987c81" providerId="ADAL" clId="{964D68E7-CE0F-4D3C-A7A7-8F3B5C9618A0}" dt="2019-10-27T07:03:44.693" v="19827" actId="20577"/>
          <ac:spMkLst>
            <pc:docMk/>
            <pc:sldMk cId="477281427" sldId="462"/>
            <ac:spMk id="7" creationId="{7814E068-B8E5-493D-A475-778059429BD7}"/>
          </ac:spMkLst>
        </pc:spChg>
        <pc:spChg chg="add mod">
          <ac:chgData name="Xin LIU" userId="d0d7abe7-578f-4523-acec-00212c987c81" providerId="ADAL" clId="{964D68E7-CE0F-4D3C-A7A7-8F3B5C9618A0}" dt="2019-10-25T13:53:13.963" v="19248" actId="1035"/>
          <ac:spMkLst>
            <pc:docMk/>
            <pc:sldMk cId="477281427" sldId="462"/>
            <ac:spMk id="8" creationId="{990DB5E7-1BCB-4D7D-9DA2-661AA7D4AEB7}"/>
          </ac:spMkLst>
        </pc:spChg>
        <pc:spChg chg="add mod">
          <ac:chgData name="Xin LIU" userId="d0d7abe7-578f-4523-acec-00212c987c81" providerId="ADAL" clId="{964D68E7-CE0F-4D3C-A7A7-8F3B5C9618A0}" dt="2019-10-27T07:02:59.771" v="19805" actId="20577"/>
          <ac:spMkLst>
            <pc:docMk/>
            <pc:sldMk cId="477281427" sldId="462"/>
            <ac:spMk id="9" creationId="{2FCFF86F-5C10-42AF-9DB2-E033443EF1AC}"/>
          </ac:spMkLst>
        </pc:spChg>
        <pc:spChg chg="add del">
          <ac:chgData name="Xin LIU" userId="d0d7abe7-578f-4523-acec-00212c987c81" providerId="ADAL" clId="{964D68E7-CE0F-4D3C-A7A7-8F3B5C9618A0}" dt="2019-10-25T13:09:38.246" v="18967"/>
          <ac:spMkLst>
            <pc:docMk/>
            <pc:sldMk cId="477281427" sldId="462"/>
            <ac:spMk id="10" creationId="{ECF3998C-DF08-4F9C-9B40-2AB47118333C}"/>
          </ac:spMkLst>
        </pc:spChg>
        <pc:spChg chg="add mod">
          <ac:chgData name="Xin LIU" userId="d0d7abe7-578f-4523-acec-00212c987c81" providerId="ADAL" clId="{964D68E7-CE0F-4D3C-A7A7-8F3B5C9618A0}" dt="2019-10-25T13:53:40.536" v="19290" actId="1036"/>
          <ac:spMkLst>
            <pc:docMk/>
            <pc:sldMk cId="477281427" sldId="462"/>
            <ac:spMk id="11" creationId="{B7C1CF27-9F35-45DD-84B2-5E70EC4BC8A6}"/>
          </ac:spMkLst>
        </pc:spChg>
        <pc:spChg chg="add del mod">
          <ac:chgData name="Xin LIU" userId="d0d7abe7-578f-4523-acec-00212c987c81" providerId="ADAL" clId="{964D68E7-CE0F-4D3C-A7A7-8F3B5C9618A0}" dt="2019-10-25T13:11:15.675" v="19001" actId="478"/>
          <ac:spMkLst>
            <pc:docMk/>
            <pc:sldMk cId="477281427" sldId="462"/>
            <ac:spMk id="12" creationId="{D53FDCAE-B5F2-476C-9DC6-E4FBEF2FECAA}"/>
          </ac:spMkLst>
        </pc:spChg>
        <pc:spChg chg="add mod">
          <ac:chgData name="Xin LIU" userId="d0d7abe7-578f-4523-acec-00212c987c81" providerId="ADAL" clId="{964D68E7-CE0F-4D3C-A7A7-8F3B5C9618A0}" dt="2019-10-25T13:53:40.536" v="19290" actId="1036"/>
          <ac:spMkLst>
            <pc:docMk/>
            <pc:sldMk cId="477281427" sldId="462"/>
            <ac:spMk id="13" creationId="{0AC1F520-650F-4425-A833-2B078DE68F4D}"/>
          </ac:spMkLst>
        </pc:spChg>
        <pc:spChg chg="add mod">
          <ac:chgData name="Xin LIU" userId="d0d7abe7-578f-4523-acec-00212c987c81" providerId="ADAL" clId="{964D68E7-CE0F-4D3C-A7A7-8F3B5C9618A0}" dt="2019-10-25T13:53:40.536" v="19290" actId="1036"/>
          <ac:spMkLst>
            <pc:docMk/>
            <pc:sldMk cId="477281427" sldId="462"/>
            <ac:spMk id="14" creationId="{AC6F3414-CC7D-445C-AEB8-D8F8AB35BE28}"/>
          </ac:spMkLst>
        </pc:spChg>
        <pc:spChg chg="add mod">
          <ac:chgData name="Xin LIU" userId="d0d7abe7-578f-4523-acec-00212c987c81" providerId="ADAL" clId="{964D68E7-CE0F-4D3C-A7A7-8F3B5C9618A0}" dt="2019-10-25T13:53:40.536" v="19290" actId="1036"/>
          <ac:spMkLst>
            <pc:docMk/>
            <pc:sldMk cId="477281427" sldId="462"/>
            <ac:spMk id="15" creationId="{D36D88F9-C9C4-44E6-AD54-B36A2EA6135F}"/>
          </ac:spMkLst>
        </pc:spChg>
        <pc:spChg chg="add mod">
          <ac:chgData name="Xin LIU" userId="d0d7abe7-578f-4523-acec-00212c987c81" providerId="ADAL" clId="{964D68E7-CE0F-4D3C-A7A7-8F3B5C9618A0}" dt="2019-10-25T13:53:40.536" v="19290" actId="1036"/>
          <ac:spMkLst>
            <pc:docMk/>
            <pc:sldMk cId="477281427" sldId="462"/>
            <ac:spMk id="16" creationId="{C0CF1BDF-DF19-46B9-B018-1F383798B1FB}"/>
          </ac:spMkLst>
        </pc:spChg>
        <pc:spChg chg="add mod">
          <ac:chgData name="Xin LIU" userId="d0d7abe7-578f-4523-acec-00212c987c81" providerId="ADAL" clId="{964D68E7-CE0F-4D3C-A7A7-8F3B5C9618A0}" dt="2019-10-25T13:53:40.536" v="19290" actId="1036"/>
          <ac:spMkLst>
            <pc:docMk/>
            <pc:sldMk cId="477281427" sldId="462"/>
            <ac:spMk id="17" creationId="{636FDD36-7A70-45EC-B0EE-CCE10DABCAA9}"/>
          </ac:spMkLst>
        </pc:spChg>
        <pc:spChg chg="add del mod">
          <ac:chgData name="Xin LIU" userId="d0d7abe7-578f-4523-acec-00212c987c81" providerId="ADAL" clId="{964D68E7-CE0F-4D3C-A7A7-8F3B5C9618A0}" dt="2019-10-28T11:50:55.522" v="20030" actId="478"/>
          <ac:spMkLst>
            <pc:docMk/>
            <pc:sldMk cId="477281427" sldId="462"/>
            <ac:spMk id="18" creationId="{2565A513-91D0-4011-8CF5-E22D52F931A4}"/>
          </ac:spMkLst>
        </pc:spChg>
        <pc:spChg chg="add del mod">
          <ac:chgData name="Xin LIU" userId="d0d7abe7-578f-4523-acec-00212c987c81" providerId="ADAL" clId="{964D68E7-CE0F-4D3C-A7A7-8F3B5C9618A0}" dt="2019-10-28T11:50:55.522" v="20030" actId="478"/>
          <ac:spMkLst>
            <pc:docMk/>
            <pc:sldMk cId="477281427" sldId="462"/>
            <ac:spMk id="19" creationId="{BF835006-52A1-4F04-AAD8-2AF703B567DC}"/>
          </ac:spMkLst>
        </pc:spChg>
        <pc:picChg chg="del">
          <ac:chgData name="Xin LIU" userId="d0d7abe7-578f-4523-acec-00212c987c81" providerId="ADAL" clId="{964D68E7-CE0F-4D3C-A7A7-8F3B5C9618A0}" dt="2019-10-22T08:22:49.559" v="8594" actId="478"/>
          <ac:picMkLst>
            <pc:docMk/>
            <pc:sldMk cId="477281427" sldId="462"/>
            <ac:picMk id="5" creationId="{6846D241-6A16-4E68-9D4C-F3C4FFEACE1A}"/>
          </ac:picMkLst>
        </pc:picChg>
        <pc:picChg chg="add mod">
          <ac:chgData name="Xin LIU" userId="d0d7abe7-578f-4523-acec-00212c987c81" providerId="ADAL" clId="{964D68E7-CE0F-4D3C-A7A7-8F3B5C9618A0}" dt="2019-10-25T13:53:40.536" v="19290" actId="1036"/>
          <ac:picMkLst>
            <pc:docMk/>
            <pc:sldMk cId="477281427" sldId="462"/>
            <ac:picMk id="5" creationId="{EDED0802-2B32-4BA7-BB04-9171DA8D70ED}"/>
          </ac:picMkLst>
        </pc:picChg>
        <pc:picChg chg="add del mod">
          <ac:chgData name="Xin LIU" userId="d0d7abe7-578f-4523-acec-00212c987c81" providerId="ADAL" clId="{964D68E7-CE0F-4D3C-A7A7-8F3B5C9618A0}" dt="2019-10-24T09:01:03.092" v="13742" actId="478"/>
          <ac:picMkLst>
            <pc:docMk/>
            <pc:sldMk cId="477281427" sldId="462"/>
            <ac:picMk id="6" creationId="{65D724DA-B6C1-4808-B9F6-4A26685D45C6}"/>
          </ac:picMkLst>
        </pc:picChg>
      </pc:sldChg>
      <pc:sldChg chg="addSp delSp modSp add modTransition modAnim">
        <pc:chgData name="Xin LIU" userId="d0d7abe7-578f-4523-acec-00212c987c81" providerId="ADAL" clId="{964D68E7-CE0F-4D3C-A7A7-8F3B5C9618A0}" dt="2019-11-05T17:14:24.791" v="20337" actId="27636"/>
        <pc:sldMkLst>
          <pc:docMk/>
          <pc:sldMk cId="2436392175" sldId="463"/>
        </pc:sldMkLst>
        <pc:spChg chg="mod">
          <ac:chgData name="Xin LIU" userId="d0d7abe7-578f-4523-acec-00212c987c81" providerId="ADAL" clId="{964D68E7-CE0F-4D3C-A7A7-8F3B5C9618A0}" dt="2019-10-26T09:33:05.471" v="19795" actId="20577"/>
          <ac:spMkLst>
            <pc:docMk/>
            <pc:sldMk cId="2436392175" sldId="463"/>
            <ac:spMk id="2" creationId="{00000000-0000-0000-0000-000000000000}"/>
          </ac:spMkLst>
        </pc:spChg>
        <pc:spChg chg="mod">
          <ac:chgData name="Xin LIU" userId="d0d7abe7-578f-4523-acec-00212c987c81" providerId="ADAL" clId="{964D68E7-CE0F-4D3C-A7A7-8F3B5C9618A0}" dt="2019-11-02T16:32:00.373" v="20286" actId="1076"/>
          <ac:spMkLst>
            <pc:docMk/>
            <pc:sldMk cId="2436392175" sldId="463"/>
            <ac:spMk id="3" creationId="{00000000-0000-0000-0000-000000000000}"/>
          </ac:spMkLst>
        </pc:spChg>
        <pc:spChg chg="add mod">
          <ac:chgData name="Xin LIU" userId="d0d7abe7-578f-4523-acec-00212c987c81" providerId="ADAL" clId="{964D68E7-CE0F-4D3C-A7A7-8F3B5C9618A0}" dt="2019-10-25T06:04:49.468" v="15474" actId="14100"/>
          <ac:spMkLst>
            <pc:docMk/>
            <pc:sldMk cId="2436392175" sldId="463"/>
            <ac:spMk id="5" creationId="{BB790078-02A2-4BCA-AA76-B9E9D423F0B7}"/>
          </ac:spMkLst>
        </pc:spChg>
        <pc:spChg chg="add del mod">
          <ac:chgData name="Xin LIU" userId="d0d7abe7-578f-4523-acec-00212c987c81" providerId="ADAL" clId="{964D68E7-CE0F-4D3C-A7A7-8F3B5C9618A0}" dt="2019-10-25T06:03:00.368" v="15395" actId="478"/>
          <ac:spMkLst>
            <pc:docMk/>
            <pc:sldMk cId="2436392175" sldId="463"/>
            <ac:spMk id="6" creationId="{D77AE15C-9B75-45F9-9782-6C209070A1B8}"/>
          </ac:spMkLst>
        </pc:spChg>
        <pc:spChg chg="add mod">
          <ac:chgData name="Xin LIU" userId="d0d7abe7-578f-4523-acec-00212c987c81" providerId="ADAL" clId="{964D68E7-CE0F-4D3C-A7A7-8F3B5C9618A0}" dt="2019-10-25T06:04:39.763" v="15473" actId="20577"/>
          <ac:spMkLst>
            <pc:docMk/>
            <pc:sldMk cId="2436392175" sldId="463"/>
            <ac:spMk id="7" creationId="{ED4B4DD5-E257-4147-AAB9-51A14AF4EFCC}"/>
          </ac:spMkLst>
        </pc:spChg>
        <pc:spChg chg="add mod">
          <ac:chgData name="Xin LIU" userId="d0d7abe7-578f-4523-acec-00212c987c81" providerId="ADAL" clId="{964D68E7-CE0F-4D3C-A7A7-8F3B5C9618A0}" dt="2019-11-02T16:30:44.120" v="20267" actId="1076"/>
          <ac:spMkLst>
            <pc:docMk/>
            <pc:sldMk cId="2436392175" sldId="463"/>
            <ac:spMk id="10" creationId="{01B582A6-38BF-4948-8500-37049833F71D}"/>
          </ac:spMkLst>
        </pc:spChg>
        <pc:spChg chg="add mod">
          <ac:chgData name="Xin LIU" userId="d0d7abe7-578f-4523-acec-00212c987c81" providerId="ADAL" clId="{964D68E7-CE0F-4D3C-A7A7-8F3B5C9618A0}" dt="2019-11-05T17:14:24.791" v="20337" actId="27636"/>
          <ac:spMkLst>
            <pc:docMk/>
            <pc:sldMk cId="2436392175" sldId="463"/>
            <ac:spMk id="11" creationId="{90CA1763-D03B-46D3-BAD1-36F644064D4C}"/>
          </ac:spMkLst>
        </pc:spChg>
        <pc:spChg chg="add mod">
          <ac:chgData name="Xin LIU" userId="d0d7abe7-578f-4523-acec-00212c987c81" providerId="ADAL" clId="{964D68E7-CE0F-4D3C-A7A7-8F3B5C9618A0}" dt="2019-11-02T16:31:31.592" v="20278"/>
          <ac:spMkLst>
            <pc:docMk/>
            <pc:sldMk cId="2436392175" sldId="463"/>
            <ac:spMk id="12" creationId="{55B2B97D-5B86-4E53-B9B4-EE73832C36FE}"/>
          </ac:spMkLst>
        </pc:spChg>
        <pc:picChg chg="del">
          <ac:chgData name="Xin LIU" userId="d0d7abe7-578f-4523-acec-00212c987c81" providerId="ADAL" clId="{964D68E7-CE0F-4D3C-A7A7-8F3B5C9618A0}" dt="2019-10-22T08:25:51.601" v="8662" actId="478"/>
          <ac:picMkLst>
            <pc:docMk/>
            <pc:sldMk cId="2436392175" sldId="463"/>
            <ac:picMk id="6" creationId="{65D724DA-B6C1-4808-B9F6-4A26685D45C6}"/>
          </ac:picMkLst>
        </pc:picChg>
        <pc:picChg chg="add mod">
          <ac:chgData name="Xin LIU" userId="d0d7abe7-578f-4523-acec-00212c987c81" providerId="ADAL" clId="{964D68E7-CE0F-4D3C-A7A7-8F3B5C9618A0}" dt="2019-10-25T06:04:14.350" v="15462" actId="1076"/>
          <ac:picMkLst>
            <pc:docMk/>
            <pc:sldMk cId="2436392175" sldId="463"/>
            <ac:picMk id="8" creationId="{A09DE286-CEB6-4686-86CF-A414C6997BBF}"/>
          </ac:picMkLst>
        </pc:picChg>
        <pc:picChg chg="add mod">
          <ac:chgData name="Xin LIU" userId="d0d7abe7-578f-4523-acec-00212c987c81" providerId="ADAL" clId="{964D68E7-CE0F-4D3C-A7A7-8F3B5C9618A0}" dt="2019-10-25T06:04:07.717" v="15460" actId="1076"/>
          <ac:picMkLst>
            <pc:docMk/>
            <pc:sldMk cId="2436392175" sldId="463"/>
            <ac:picMk id="9" creationId="{9BA78572-FB58-46F2-8B4C-DBC656F35BEB}"/>
          </ac:picMkLst>
        </pc:picChg>
      </pc:sldChg>
      <pc:sldChg chg="addSp delSp modSp add del">
        <pc:chgData name="Xin LIU" userId="d0d7abe7-578f-4523-acec-00212c987c81" providerId="ADAL" clId="{964D68E7-CE0F-4D3C-A7A7-8F3B5C9618A0}" dt="2019-10-25T06:05:01.181" v="15475" actId="47"/>
        <pc:sldMkLst>
          <pc:docMk/>
          <pc:sldMk cId="1551580680" sldId="464"/>
        </pc:sldMkLst>
        <pc:spChg chg="mod">
          <ac:chgData name="Xin LIU" userId="d0d7abe7-578f-4523-acec-00212c987c81" providerId="ADAL" clId="{964D68E7-CE0F-4D3C-A7A7-8F3B5C9618A0}" dt="2019-10-22T08:40:35.433" v="9495" actId="20577"/>
          <ac:spMkLst>
            <pc:docMk/>
            <pc:sldMk cId="1551580680" sldId="464"/>
            <ac:spMk id="2" creationId="{00000000-0000-0000-0000-000000000000}"/>
          </ac:spMkLst>
        </pc:spChg>
        <pc:spChg chg="mod">
          <ac:chgData name="Xin LIU" userId="d0d7abe7-578f-4523-acec-00212c987c81" providerId="ADAL" clId="{964D68E7-CE0F-4D3C-A7A7-8F3B5C9618A0}" dt="2019-10-22T08:48:29.141" v="9833" actId="14100"/>
          <ac:spMkLst>
            <pc:docMk/>
            <pc:sldMk cId="1551580680" sldId="464"/>
            <ac:spMk id="3" creationId="{00000000-0000-0000-0000-000000000000}"/>
          </ac:spMkLst>
        </pc:spChg>
        <pc:picChg chg="add del mod">
          <ac:chgData name="Xin LIU" userId="d0d7abe7-578f-4523-acec-00212c987c81" providerId="ADAL" clId="{964D68E7-CE0F-4D3C-A7A7-8F3B5C9618A0}" dt="2019-10-22T08:44:08.874" v="9689" actId="478"/>
          <ac:picMkLst>
            <pc:docMk/>
            <pc:sldMk cId="1551580680" sldId="464"/>
            <ac:picMk id="6" creationId="{F841DACC-E1D8-4A84-8B59-14640ED3D15B}"/>
          </ac:picMkLst>
        </pc:picChg>
        <pc:picChg chg="add mod">
          <ac:chgData name="Xin LIU" userId="d0d7abe7-578f-4523-acec-00212c987c81" providerId="ADAL" clId="{964D68E7-CE0F-4D3C-A7A7-8F3B5C9618A0}" dt="2019-10-22T08:47:41.293" v="9821" actId="1076"/>
          <ac:picMkLst>
            <pc:docMk/>
            <pc:sldMk cId="1551580680" sldId="464"/>
            <ac:picMk id="8" creationId="{DD5135A4-0C71-429F-9A1C-790652E49DCD}"/>
          </ac:picMkLst>
        </pc:picChg>
        <pc:picChg chg="add mod">
          <ac:chgData name="Xin LIU" userId="d0d7abe7-578f-4523-acec-00212c987c81" providerId="ADAL" clId="{964D68E7-CE0F-4D3C-A7A7-8F3B5C9618A0}" dt="2019-10-22T08:47:44.426" v="9822" actId="1076"/>
          <ac:picMkLst>
            <pc:docMk/>
            <pc:sldMk cId="1551580680" sldId="464"/>
            <ac:picMk id="10" creationId="{6A4BC0AF-E1CC-4960-930F-FB8B1AA9F488}"/>
          </ac:picMkLst>
        </pc:picChg>
      </pc:sldChg>
      <pc:sldChg chg="addSp delSp modSp add del">
        <pc:chgData name="Xin LIU" userId="d0d7abe7-578f-4523-acec-00212c987c81" providerId="ADAL" clId="{964D68E7-CE0F-4D3C-A7A7-8F3B5C9618A0}" dt="2019-10-24T08:40:55.755" v="13119" actId="47"/>
        <pc:sldMkLst>
          <pc:docMk/>
          <pc:sldMk cId="1721204526" sldId="465"/>
        </pc:sldMkLst>
        <pc:spChg chg="add del">
          <ac:chgData name="Xin LIU" userId="d0d7abe7-578f-4523-acec-00212c987c81" providerId="ADAL" clId="{964D68E7-CE0F-4D3C-A7A7-8F3B5C9618A0}" dt="2019-10-23T13:58:09.321" v="10225" actId="478"/>
          <ac:spMkLst>
            <pc:docMk/>
            <pc:sldMk cId="1721204526" sldId="465"/>
            <ac:spMk id="2" creationId="{00000000-0000-0000-0000-000000000000}"/>
          </ac:spMkLst>
        </pc:spChg>
        <pc:spChg chg="del">
          <ac:chgData name="Xin LIU" userId="d0d7abe7-578f-4523-acec-00212c987c81" providerId="ADAL" clId="{964D68E7-CE0F-4D3C-A7A7-8F3B5C9618A0}" dt="2019-10-23T06:44:14.622" v="9876" actId="478"/>
          <ac:spMkLst>
            <pc:docMk/>
            <pc:sldMk cId="1721204526" sldId="465"/>
            <ac:spMk id="3" creationId="{00000000-0000-0000-0000-000000000000}"/>
          </ac:spMkLst>
        </pc:spChg>
        <pc:spChg chg="add del">
          <ac:chgData name="Xin LIU" userId="d0d7abe7-578f-4523-acec-00212c987c81" providerId="ADAL" clId="{964D68E7-CE0F-4D3C-A7A7-8F3B5C9618A0}" dt="2019-10-23T13:58:09.321" v="10225" actId="478"/>
          <ac:spMkLst>
            <pc:docMk/>
            <pc:sldMk cId="1721204526" sldId="465"/>
            <ac:spMk id="4" creationId="{00000000-0000-0000-0000-000000000000}"/>
          </ac:spMkLst>
        </pc:spChg>
        <pc:spChg chg="add del mod">
          <ac:chgData name="Xin LIU" userId="d0d7abe7-578f-4523-acec-00212c987c81" providerId="ADAL" clId="{964D68E7-CE0F-4D3C-A7A7-8F3B5C9618A0}" dt="2019-10-23T13:58:09.321" v="10225" actId="478"/>
          <ac:spMkLst>
            <pc:docMk/>
            <pc:sldMk cId="1721204526" sldId="465"/>
            <ac:spMk id="5" creationId="{34C1B68D-E0A9-44D7-9D26-520540B96A03}"/>
          </ac:spMkLst>
        </pc:spChg>
        <pc:spChg chg="add del mod">
          <ac:chgData name="Xin LIU" userId="d0d7abe7-578f-4523-acec-00212c987c81" providerId="ADAL" clId="{964D68E7-CE0F-4D3C-A7A7-8F3B5C9618A0}" dt="2019-10-23T13:58:09.321" v="10225" actId="478"/>
          <ac:spMkLst>
            <pc:docMk/>
            <pc:sldMk cId="1721204526" sldId="465"/>
            <ac:spMk id="7" creationId="{B4294357-79FF-45BF-926C-7739FA30E45B}"/>
          </ac:spMkLst>
        </pc:spChg>
        <pc:picChg chg="del">
          <ac:chgData name="Xin LIU" userId="d0d7abe7-578f-4523-acec-00212c987c81" providerId="ADAL" clId="{964D68E7-CE0F-4D3C-A7A7-8F3B5C9618A0}" dt="2019-10-23T06:44:14.622" v="9876" actId="478"/>
          <ac:picMkLst>
            <pc:docMk/>
            <pc:sldMk cId="1721204526" sldId="465"/>
            <ac:picMk id="12" creationId="{00000000-0000-0000-0000-000000000000}"/>
          </ac:picMkLst>
        </pc:picChg>
        <pc:picChg chg="del">
          <ac:chgData name="Xin LIU" userId="d0d7abe7-578f-4523-acec-00212c987c81" providerId="ADAL" clId="{964D68E7-CE0F-4D3C-A7A7-8F3B5C9618A0}" dt="2019-10-23T06:44:14.622" v="9876" actId="478"/>
          <ac:picMkLst>
            <pc:docMk/>
            <pc:sldMk cId="1721204526" sldId="465"/>
            <ac:picMk id="1026" creationId="{7788ECB6-CCC0-4FB2-978D-5DF1FB419045}"/>
          </ac:picMkLst>
        </pc:picChg>
      </pc:sldChg>
      <pc:sldChg chg="add del">
        <pc:chgData name="Xin LIU" userId="d0d7abe7-578f-4523-acec-00212c987c81" providerId="ADAL" clId="{964D68E7-CE0F-4D3C-A7A7-8F3B5C9618A0}" dt="2019-10-24T05:29:01.589" v="12388" actId="47"/>
        <pc:sldMkLst>
          <pc:docMk/>
          <pc:sldMk cId="878735042" sldId="466"/>
        </pc:sldMkLst>
      </pc:sldChg>
      <pc:sldChg chg="addSp delSp modSp add">
        <pc:chgData name="Xin LIU" userId="d0d7abe7-578f-4523-acec-00212c987c81" providerId="ADAL" clId="{964D68E7-CE0F-4D3C-A7A7-8F3B5C9618A0}" dt="2019-10-24T08:46:15.621" v="13200" actId="1076"/>
        <pc:sldMkLst>
          <pc:docMk/>
          <pc:sldMk cId="2978667564" sldId="467"/>
        </pc:sldMkLst>
        <pc:spChg chg="add del mod">
          <ac:chgData name="Xin LIU" userId="d0d7abe7-578f-4523-acec-00212c987c81" providerId="ADAL" clId="{964D68E7-CE0F-4D3C-A7A7-8F3B5C9618A0}" dt="2019-10-24T05:24:03.238" v="12306"/>
          <ac:spMkLst>
            <pc:docMk/>
            <pc:sldMk cId="2978667564" sldId="467"/>
            <ac:spMk id="3" creationId="{3B3E7CDD-ACDB-4808-B872-68E3CCCAC185}"/>
          </ac:spMkLst>
        </pc:spChg>
        <pc:spChg chg="add del mod">
          <ac:chgData name="Xin LIU" userId="d0d7abe7-578f-4523-acec-00212c987c81" providerId="ADAL" clId="{964D68E7-CE0F-4D3C-A7A7-8F3B5C9618A0}" dt="2019-10-24T05:24:03.240" v="12308"/>
          <ac:spMkLst>
            <pc:docMk/>
            <pc:sldMk cId="2978667564" sldId="467"/>
            <ac:spMk id="5" creationId="{86401D88-1953-4CA7-B075-CB0C40D8A49A}"/>
          </ac:spMkLst>
        </pc:spChg>
        <pc:spChg chg="add del mod">
          <ac:chgData name="Xin LIU" userId="d0d7abe7-578f-4523-acec-00212c987c81" providerId="ADAL" clId="{964D68E7-CE0F-4D3C-A7A7-8F3B5C9618A0}" dt="2019-10-24T05:24:03.242" v="12310"/>
          <ac:spMkLst>
            <pc:docMk/>
            <pc:sldMk cId="2978667564" sldId="467"/>
            <ac:spMk id="6" creationId="{ED65AF0D-6ACF-45FA-86DA-2E35F599E967}"/>
          </ac:spMkLst>
        </pc:spChg>
        <pc:spChg chg="add del mod">
          <ac:chgData name="Xin LIU" userId="d0d7abe7-578f-4523-acec-00212c987c81" providerId="ADAL" clId="{964D68E7-CE0F-4D3C-A7A7-8F3B5C9618A0}" dt="2019-10-24T05:24:03.243" v="12312"/>
          <ac:spMkLst>
            <pc:docMk/>
            <pc:sldMk cId="2978667564" sldId="467"/>
            <ac:spMk id="7" creationId="{104F0EB1-C1AA-4616-A3F8-0A714F1D47E8}"/>
          </ac:spMkLst>
        </pc:spChg>
        <pc:spChg chg="add del mod">
          <ac:chgData name="Xin LIU" userId="d0d7abe7-578f-4523-acec-00212c987c81" providerId="ADAL" clId="{964D68E7-CE0F-4D3C-A7A7-8F3B5C9618A0}" dt="2019-10-24T05:24:03.245" v="12314"/>
          <ac:spMkLst>
            <pc:docMk/>
            <pc:sldMk cId="2978667564" sldId="467"/>
            <ac:spMk id="8" creationId="{07100C75-14B0-46D7-B52E-CB16FBEB71BF}"/>
          </ac:spMkLst>
        </pc:spChg>
        <pc:spChg chg="add del mod">
          <ac:chgData name="Xin LIU" userId="d0d7abe7-578f-4523-acec-00212c987c81" providerId="ADAL" clId="{964D68E7-CE0F-4D3C-A7A7-8F3B5C9618A0}" dt="2019-10-24T05:24:03.247" v="12316"/>
          <ac:spMkLst>
            <pc:docMk/>
            <pc:sldMk cId="2978667564" sldId="467"/>
            <ac:spMk id="9" creationId="{87143355-1E7F-41D9-A5C5-0C72883D00E3}"/>
          </ac:spMkLst>
        </pc:spChg>
        <pc:spChg chg="add mod">
          <ac:chgData name="Xin LIU" userId="d0d7abe7-578f-4523-acec-00212c987c81" providerId="ADAL" clId="{964D68E7-CE0F-4D3C-A7A7-8F3B5C9618A0}" dt="2019-10-24T08:46:15.621" v="13200" actId="1076"/>
          <ac:spMkLst>
            <pc:docMk/>
            <pc:sldMk cId="2978667564" sldId="467"/>
            <ac:spMk id="12" creationId="{81A13179-2BF4-4596-9EF2-9F299CDAACEA}"/>
          </ac:spMkLst>
        </pc:spChg>
        <pc:spChg chg="mod">
          <ac:chgData name="Xin LIU" userId="d0d7abe7-578f-4523-acec-00212c987c81" providerId="ADAL" clId="{964D68E7-CE0F-4D3C-A7A7-8F3B5C9618A0}" dt="2019-10-24T08:45:58.671" v="13197" actId="20577"/>
          <ac:spMkLst>
            <pc:docMk/>
            <pc:sldMk cId="2978667564" sldId="467"/>
            <ac:spMk id="15" creationId="{B74A7601-C856-42CD-BB25-367B361BB7D1}"/>
          </ac:spMkLst>
        </pc:spChg>
      </pc:sldChg>
      <pc:sldChg chg="modSp add del">
        <pc:chgData name="Xin LIU" userId="d0d7abe7-578f-4523-acec-00212c987c81" providerId="ADAL" clId="{964D68E7-CE0F-4D3C-A7A7-8F3B5C9618A0}" dt="2019-10-24T08:47:19.990" v="13223" actId="47"/>
        <pc:sldMkLst>
          <pc:docMk/>
          <pc:sldMk cId="3799238703" sldId="468"/>
        </pc:sldMkLst>
        <pc:spChg chg="mod">
          <ac:chgData name="Xin LIU" userId="d0d7abe7-578f-4523-acec-00212c987c81" providerId="ADAL" clId="{964D68E7-CE0F-4D3C-A7A7-8F3B5C9618A0}" dt="2019-10-24T05:25:35.426" v="12361" actId="20577"/>
          <ac:spMkLst>
            <pc:docMk/>
            <pc:sldMk cId="3799238703" sldId="468"/>
            <ac:spMk id="12" creationId="{81A13179-2BF4-4596-9EF2-9F299CDAACEA}"/>
          </ac:spMkLst>
        </pc:spChg>
        <pc:spChg chg="mod">
          <ac:chgData name="Xin LIU" userId="d0d7abe7-578f-4523-acec-00212c987c81" providerId="ADAL" clId="{964D68E7-CE0F-4D3C-A7A7-8F3B5C9618A0}" dt="2019-10-24T05:25:24.727" v="12359" actId="20577"/>
          <ac:spMkLst>
            <pc:docMk/>
            <pc:sldMk cId="3799238703" sldId="468"/>
            <ac:spMk id="15" creationId="{B74A7601-C856-42CD-BB25-367B361BB7D1}"/>
          </ac:spMkLst>
        </pc:spChg>
      </pc:sldChg>
      <pc:sldChg chg="delSp modSp add">
        <pc:chgData name="Xin LIU" userId="d0d7abe7-578f-4523-acec-00212c987c81" providerId="ADAL" clId="{964D68E7-CE0F-4D3C-A7A7-8F3B5C9618A0}" dt="2019-10-24T09:13:46.647" v="14761" actId="313"/>
        <pc:sldMkLst>
          <pc:docMk/>
          <pc:sldMk cId="3773637076" sldId="469"/>
        </pc:sldMkLst>
        <pc:spChg chg="mod">
          <ac:chgData name="Xin LIU" userId="d0d7abe7-578f-4523-acec-00212c987c81" providerId="ADAL" clId="{964D68E7-CE0F-4D3C-A7A7-8F3B5C9618A0}" dt="2019-10-24T09:13:46.647" v="14761" actId="313"/>
          <ac:spMkLst>
            <pc:docMk/>
            <pc:sldMk cId="3773637076" sldId="469"/>
            <ac:spMk id="15" creationId="{B74A7601-C856-42CD-BB25-367B361BB7D1}"/>
          </ac:spMkLst>
        </pc:spChg>
        <pc:picChg chg="del">
          <ac:chgData name="Xin LIU" userId="d0d7abe7-578f-4523-acec-00212c987c81" providerId="ADAL" clId="{964D68E7-CE0F-4D3C-A7A7-8F3B5C9618A0}" dt="2019-10-24T05:33:44.560" v="12485" actId="478"/>
          <ac:picMkLst>
            <pc:docMk/>
            <pc:sldMk cId="3773637076" sldId="469"/>
            <ac:picMk id="6" creationId="{EB160757-28BB-4676-93C7-32B2DF00AABC}"/>
          </ac:picMkLst>
        </pc:picChg>
      </pc:sldChg>
      <pc:sldChg chg="addSp modSp add del">
        <pc:chgData name="Xin LIU" userId="d0d7abe7-578f-4523-acec-00212c987c81" providerId="ADAL" clId="{964D68E7-CE0F-4D3C-A7A7-8F3B5C9618A0}" dt="2019-10-24T09:12:55.043" v="14757" actId="47"/>
        <pc:sldMkLst>
          <pc:docMk/>
          <pc:sldMk cId="445761868" sldId="470"/>
        </pc:sldMkLst>
        <pc:spChg chg="mod">
          <ac:chgData name="Xin LIU" userId="d0d7abe7-578f-4523-acec-00212c987c81" providerId="ADAL" clId="{964D68E7-CE0F-4D3C-A7A7-8F3B5C9618A0}" dt="2019-10-24T07:20:22.853" v="12698" actId="20577"/>
          <ac:spMkLst>
            <pc:docMk/>
            <pc:sldMk cId="445761868" sldId="470"/>
            <ac:spMk id="15" creationId="{B74A7601-C856-42CD-BB25-367B361BB7D1}"/>
          </ac:spMkLst>
        </pc:spChg>
        <pc:picChg chg="add mod">
          <ac:chgData name="Xin LIU" userId="d0d7abe7-578f-4523-acec-00212c987c81" providerId="ADAL" clId="{964D68E7-CE0F-4D3C-A7A7-8F3B5C9618A0}" dt="2019-10-24T05:39:02.222" v="12589" actId="14100"/>
          <ac:picMkLst>
            <pc:docMk/>
            <pc:sldMk cId="445761868" sldId="470"/>
            <ac:picMk id="5" creationId="{3B245852-61A1-4BB6-9F81-13E771528470}"/>
          </ac:picMkLst>
        </pc:picChg>
      </pc:sldChg>
      <pc:sldChg chg="addSp delSp modSp modTransition addAnim delAnim modAnim">
        <pc:chgData name="Xin LIU" userId="d0d7abe7-578f-4523-acec-00212c987c81" providerId="ADAL" clId="{964D68E7-CE0F-4D3C-A7A7-8F3B5C9618A0}" dt="2019-10-28T12:11:29.599" v="20032"/>
        <pc:sldMkLst>
          <pc:docMk/>
          <pc:sldMk cId="1477748905" sldId="470"/>
        </pc:sldMkLst>
        <pc:spChg chg="mod">
          <ac:chgData name="Xin LIU" userId="d0d7abe7-578f-4523-acec-00212c987c81" providerId="ADAL" clId="{964D68E7-CE0F-4D3C-A7A7-8F3B5C9618A0}" dt="2019-10-27T08:16:36.354" v="19840" actId="20577"/>
          <ac:spMkLst>
            <pc:docMk/>
            <pc:sldMk cId="1477748905" sldId="470"/>
            <ac:spMk id="3" creationId="{9219E8C9-55D7-4755-871B-39FE7D1A896F}"/>
          </ac:spMkLst>
        </pc:spChg>
        <pc:spChg chg="add del mod">
          <ac:chgData name="Xin LIU" userId="d0d7abe7-578f-4523-acec-00212c987c81" providerId="ADAL" clId="{964D68E7-CE0F-4D3C-A7A7-8F3B5C9618A0}" dt="2019-10-25T06:33:03.720" v="16151" actId="767"/>
          <ac:spMkLst>
            <pc:docMk/>
            <pc:sldMk cId="1477748905" sldId="470"/>
            <ac:spMk id="5" creationId="{2F9CDB98-47A2-4C57-B61A-1354681256EE}"/>
          </ac:spMkLst>
        </pc:spChg>
        <pc:spChg chg="add del mod">
          <ac:chgData name="Xin LIU" userId="d0d7abe7-578f-4523-acec-00212c987c81" providerId="ADAL" clId="{964D68E7-CE0F-4D3C-A7A7-8F3B5C9618A0}" dt="2019-10-27T08:17:53.056" v="19842" actId="20577"/>
          <ac:spMkLst>
            <pc:docMk/>
            <pc:sldMk cId="1477748905" sldId="470"/>
            <ac:spMk id="6" creationId="{A629F57F-3E97-48EC-96E0-3BE179D2F616}"/>
          </ac:spMkLst>
        </pc:spChg>
        <pc:spChg chg="add del mod">
          <ac:chgData name="Xin LIU" userId="d0d7abe7-578f-4523-acec-00212c987c81" providerId="ADAL" clId="{964D68E7-CE0F-4D3C-A7A7-8F3B5C9618A0}" dt="2019-10-26T07:54:44.872" v="19780" actId="478"/>
          <ac:spMkLst>
            <pc:docMk/>
            <pc:sldMk cId="1477748905" sldId="470"/>
            <ac:spMk id="8" creationId="{4EF39EE6-8ADC-4192-9466-C1F1F5AC4C66}"/>
          </ac:spMkLst>
        </pc:spChg>
        <pc:spChg chg="add del mod">
          <ac:chgData name="Xin LIU" userId="d0d7abe7-578f-4523-acec-00212c987c81" providerId="ADAL" clId="{964D68E7-CE0F-4D3C-A7A7-8F3B5C9618A0}" dt="2019-10-25T12:18:19.359" v="17836" actId="478"/>
          <ac:spMkLst>
            <pc:docMk/>
            <pc:sldMk cId="1477748905" sldId="470"/>
            <ac:spMk id="17" creationId="{E0BFB78A-EF53-4CED-848E-52B089540167}"/>
          </ac:spMkLst>
        </pc:spChg>
        <pc:spChg chg="del mod">
          <ac:chgData name="Xin LIU" userId="d0d7abe7-578f-4523-acec-00212c987c81" providerId="ADAL" clId="{964D68E7-CE0F-4D3C-A7A7-8F3B5C9618A0}" dt="2019-10-25T06:28:54.875" v="15875" actId="478"/>
          <ac:spMkLst>
            <pc:docMk/>
            <pc:sldMk cId="1477748905" sldId="470"/>
            <ac:spMk id="19" creationId="{D214CC8F-A598-4D81-8B39-8DCDD1EB7CE0}"/>
          </ac:spMkLst>
        </pc:spChg>
        <pc:spChg chg="add del mod">
          <ac:chgData name="Xin LIU" userId="d0d7abe7-578f-4523-acec-00212c987c81" providerId="ADAL" clId="{964D68E7-CE0F-4D3C-A7A7-8F3B5C9618A0}" dt="2019-10-25T06:28:59.470" v="15876" actId="478"/>
          <ac:spMkLst>
            <pc:docMk/>
            <pc:sldMk cId="1477748905" sldId="470"/>
            <ac:spMk id="20" creationId="{B0040E0C-0889-482D-9F53-27F8C7222A42}"/>
          </ac:spMkLst>
        </pc:spChg>
        <pc:spChg chg="add del mod">
          <ac:chgData name="Xin LIU" userId="d0d7abe7-578f-4523-acec-00212c987c81" providerId="ADAL" clId="{964D68E7-CE0F-4D3C-A7A7-8F3B5C9618A0}" dt="2019-10-25T06:34:31.733" v="16189" actId="478"/>
          <ac:spMkLst>
            <pc:docMk/>
            <pc:sldMk cId="1477748905" sldId="470"/>
            <ac:spMk id="22" creationId="{41296141-E9C5-4434-8317-A12659825535}"/>
          </ac:spMkLst>
        </pc:spChg>
        <pc:spChg chg="add mod">
          <ac:chgData name="Xin LIU" userId="d0d7abe7-578f-4523-acec-00212c987c81" providerId="ADAL" clId="{964D68E7-CE0F-4D3C-A7A7-8F3B5C9618A0}" dt="2019-10-25T12:28:27.148" v="17968" actId="1036"/>
          <ac:spMkLst>
            <pc:docMk/>
            <pc:sldMk cId="1477748905" sldId="470"/>
            <ac:spMk id="23" creationId="{1B5DF9C0-945A-4A65-B8E9-1BF91151266D}"/>
          </ac:spMkLst>
        </pc:spChg>
        <pc:spChg chg="add mod">
          <ac:chgData name="Xin LIU" userId="d0d7abe7-578f-4523-acec-00212c987c81" providerId="ADAL" clId="{964D68E7-CE0F-4D3C-A7A7-8F3B5C9618A0}" dt="2019-10-25T12:18:36.861" v="17840"/>
          <ac:spMkLst>
            <pc:docMk/>
            <pc:sldMk cId="1477748905" sldId="470"/>
            <ac:spMk id="24" creationId="{837D6692-680B-4F01-B490-9D794EC898AA}"/>
          </ac:spMkLst>
        </pc:spChg>
        <pc:spChg chg="add mod">
          <ac:chgData name="Xin LIU" userId="d0d7abe7-578f-4523-acec-00212c987c81" providerId="ADAL" clId="{964D68E7-CE0F-4D3C-A7A7-8F3B5C9618A0}" dt="2019-10-25T12:18:47.365" v="17843" actId="20577"/>
          <ac:spMkLst>
            <pc:docMk/>
            <pc:sldMk cId="1477748905" sldId="470"/>
            <ac:spMk id="25" creationId="{98AFEEB0-48A1-4CAC-9B8C-12B82830F810}"/>
          </ac:spMkLst>
        </pc:spChg>
        <pc:spChg chg="add del mod">
          <ac:chgData name="Xin LIU" userId="d0d7abe7-578f-4523-acec-00212c987c81" providerId="ADAL" clId="{964D68E7-CE0F-4D3C-A7A7-8F3B5C9618A0}" dt="2019-10-26T07:54:44.872" v="19780" actId="478"/>
          <ac:spMkLst>
            <pc:docMk/>
            <pc:sldMk cId="1477748905" sldId="470"/>
            <ac:spMk id="26" creationId="{9EBAF3C3-793B-4A9D-AF34-A286EC2FDF75}"/>
          </ac:spMkLst>
        </pc:spChg>
        <pc:spChg chg="add del mod">
          <ac:chgData name="Xin LIU" userId="d0d7abe7-578f-4523-acec-00212c987c81" providerId="ADAL" clId="{964D68E7-CE0F-4D3C-A7A7-8F3B5C9618A0}" dt="2019-10-26T07:54:44.872" v="19780" actId="478"/>
          <ac:spMkLst>
            <pc:docMk/>
            <pc:sldMk cId="1477748905" sldId="470"/>
            <ac:spMk id="27" creationId="{7FDB2B0C-8A95-4F42-90CC-7B9CE5F766D3}"/>
          </ac:spMkLst>
        </pc:spChg>
        <pc:spChg chg="add mod ord">
          <ac:chgData name="Xin LIU" userId="d0d7abe7-578f-4523-acec-00212c987c81" providerId="ADAL" clId="{964D68E7-CE0F-4D3C-A7A7-8F3B5C9618A0}" dt="2019-10-25T12:28:04.891" v="17958" actId="171"/>
          <ac:spMkLst>
            <pc:docMk/>
            <pc:sldMk cId="1477748905" sldId="470"/>
            <ac:spMk id="28" creationId="{1E597B6C-F488-4879-A767-86B06F508647}"/>
          </ac:spMkLst>
        </pc:spChg>
        <pc:spChg chg="add del mod">
          <ac:chgData name="Xin LIU" userId="d0d7abe7-578f-4523-acec-00212c987c81" providerId="ADAL" clId="{964D68E7-CE0F-4D3C-A7A7-8F3B5C9618A0}" dt="2019-10-25T12:25:51.994" v="17930" actId="478"/>
          <ac:spMkLst>
            <pc:docMk/>
            <pc:sldMk cId="1477748905" sldId="470"/>
            <ac:spMk id="29" creationId="{80DCEA85-8309-43FA-B658-04F81519770A}"/>
          </ac:spMkLst>
        </pc:spChg>
        <pc:spChg chg="add del mod">
          <ac:chgData name="Xin LIU" userId="d0d7abe7-578f-4523-acec-00212c987c81" providerId="ADAL" clId="{964D68E7-CE0F-4D3C-A7A7-8F3B5C9618A0}" dt="2019-10-25T12:25:54.422" v="17931" actId="478"/>
          <ac:spMkLst>
            <pc:docMk/>
            <pc:sldMk cId="1477748905" sldId="470"/>
            <ac:spMk id="30" creationId="{1D451C96-6D47-4247-A7D1-545CBD92EA0B}"/>
          </ac:spMkLst>
        </pc:spChg>
        <pc:spChg chg="add del mod">
          <ac:chgData name="Xin LIU" userId="d0d7abe7-578f-4523-acec-00212c987c81" providerId="ADAL" clId="{964D68E7-CE0F-4D3C-A7A7-8F3B5C9618A0}" dt="2019-10-25T12:28:54.104" v="17971" actId="21"/>
          <ac:spMkLst>
            <pc:docMk/>
            <pc:sldMk cId="1477748905" sldId="470"/>
            <ac:spMk id="31" creationId="{14F22F74-9FDB-425C-905F-6A253EE20E20}"/>
          </ac:spMkLst>
        </pc:spChg>
        <pc:spChg chg="add del mod">
          <ac:chgData name="Xin LIU" userId="d0d7abe7-578f-4523-acec-00212c987c81" providerId="ADAL" clId="{964D68E7-CE0F-4D3C-A7A7-8F3B5C9618A0}" dt="2019-10-25T12:28:54.104" v="17971" actId="21"/>
          <ac:spMkLst>
            <pc:docMk/>
            <pc:sldMk cId="1477748905" sldId="470"/>
            <ac:spMk id="32" creationId="{1832280F-5380-40B9-AC05-C1ED8FE74AA0}"/>
          </ac:spMkLst>
        </pc:spChg>
        <pc:spChg chg="add">
          <ac:chgData name="Xin LIU" userId="d0d7abe7-578f-4523-acec-00212c987c81" providerId="ADAL" clId="{964D68E7-CE0F-4D3C-A7A7-8F3B5C9618A0}" dt="2019-10-25T12:30:37.474" v="17987"/>
          <ac:spMkLst>
            <pc:docMk/>
            <pc:sldMk cId="1477748905" sldId="470"/>
            <ac:spMk id="33" creationId="{DA0E5A9B-AFCE-4252-B726-BFCD742F32A8}"/>
          </ac:spMkLst>
        </pc:spChg>
        <pc:spChg chg="add">
          <ac:chgData name="Xin LIU" userId="d0d7abe7-578f-4523-acec-00212c987c81" providerId="ADAL" clId="{964D68E7-CE0F-4D3C-A7A7-8F3B5C9618A0}" dt="2019-10-25T12:30:37.474" v="17987"/>
          <ac:spMkLst>
            <pc:docMk/>
            <pc:sldMk cId="1477748905" sldId="470"/>
            <ac:spMk id="34" creationId="{3A171529-3FB9-41DE-93ED-A0334FEBE6E3}"/>
          </ac:spMkLst>
        </pc:spChg>
        <pc:picChg chg="del">
          <ac:chgData name="Xin LIU" userId="d0d7abe7-578f-4523-acec-00212c987c81" providerId="ADAL" clId="{964D68E7-CE0F-4D3C-A7A7-8F3B5C9618A0}" dt="2019-10-25T06:11:11.766" v="15518" actId="478"/>
          <ac:picMkLst>
            <pc:docMk/>
            <pc:sldMk cId="1477748905" sldId="470"/>
            <ac:picMk id="7" creationId="{CE7BA616-339E-405B-A571-739BD3B79CC5}"/>
          </ac:picMkLst>
        </pc:picChg>
        <pc:picChg chg="del mod">
          <ac:chgData name="Xin LIU" userId="d0d7abe7-578f-4523-acec-00212c987c81" providerId="ADAL" clId="{964D68E7-CE0F-4D3C-A7A7-8F3B5C9618A0}" dt="2019-10-25T06:28:52.176" v="15874" actId="478"/>
          <ac:picMkLst>
            <pc:docMk/>
            <pc:sldMk cId="1477748905" sldId="470"/>
            <ac:picMk id="10" creationId="{D7355AB2-D63F-47DD-B412-5B0EFCE4A13C}"/>
          </ac:picMkLst>
        </pc:picChg>
        <pc:picChg chg="del">
          <ac:chgData name="Xin LIU" userId="d0d7abe7-578f-4523-acec-00212c987c81" providerId="ADAL" clId="{964D68E7-CE0F-4D3C-A7A7-8F3B5C9618A0}" dt="2019-10-25T06:11:33.569" v="15523" actId="478"/>
          <ac:picMkLst>
            <pc:docMk/>
            <pc:sldMk cId="1477748905" sldId="470"/>
            <ac:picMk id="12" creationId="{070F6DFA-144D-4184-A209-CBE92AF9F233}"/>
          </ac:picMkLst>
        </pc:picChg>
        <pc:picChg chg="del">
          <ac:chgData name="Xin LIU" userId="d0d7abe7-578f-4523-acec-00212c987c81" providerId="ADAL" clId="{964D68E7-CE0F-4D3C-A7A7-8F3B5C9618A0}" dt="2019-10-25T06:29:00.866" v="15877" actId="478"/>
          <ac:picMkLst>
            <pc:docMk/>
            <pc:sldMk cId="1477748905" sldId="470"/>
            <ac:picMk id="14" creationId="{0FD3085D-0BDD-4FD7-B98C-24E3CB2831BF}"/>
          </ac:picMkLst>
        </pc:picChg>
        <pc:picChg chg="add mod">
          <ac:chgData name="Xin LIU" userId="d0d7abe7-578f-4523-acec-00212c987c81" providerId="ADAL" clId="{964D68E7-CE0F-4D3C-A7A7-8F3B5C9618A0}" dt="2019-10-25T06:41:12.933" v="16382" actId="1076"/>
          <ac:picMkLst>
            <pc:docMk/>
            <pc:sldMk cId="1477748905" sldId="470"/>
            <ac:picMk id="15" creationId="{55BB0287-5D54-4153-9B8A-F4438E67BCEA}"/>
          </ac:picMkLst>
        </pc:picChg>
        <pc:picChg chg="del">
          <ac:chgData name="Xin LIU" userId="d0d7abe7-578f-4523-acec-00212c987c81" providerId="ADAL" clId="{964D68E7-CE0F-4D3C-A7A7-8F3B5C9618A0}" dt="2019-10-25T06:11:33.569" v="15523" actId="478"/>
          <ac:picMkLst>
            <pc:docMk/>
            <pc:sldMk cId="1477748905" sldId="470"/>
            <ac:picMk id="16" creationId="{BA1E629C-3176-4930-86B2-AD5CF25EBD36}"/>
          </ac:picMkLst>
        </pc:picChg>
        <pc:picChg chg="del">
          <ac:chgData name="Xin LIU" userId="d0d7abe7-578f-4523-acec-00212c987c81" providerId="ADAL" clId="{964D68E7-CE0F-4D3C-A7A7-8F3B5C9618A0}" dt="2019-10-25T06:11:33.569" v="15523" actId="478"/>
          <ac:picMkLst>
            <pc:docMk/>
            <pc:sldMk cId="1477748905" sldId="470"/>
            <ac:picMk id="18" creationId="{FB94C4DE-7AB2-4DCE-846F-537DAB0A616C}"/>
          </ac:picMkLst>
        </pc:picChg>
      </pc:sldChg>
      <pc:sldChg chg="addSp delSp modSp add modTransition addAnim delAnim modAnim">
        <pc:chgData name="Xin LIU" userId="d0d7abe7-578f-4523-acec-00212c987c81" providerId="ADAL" clId="{964D68E7-CE0F-4D3C-A7A7-8F3B5C9618A0}" dt="2019-10-28T12:11:29.599" v="20032"/>
        <pc:sldMkLst>
          <pc:docMk/>
          <pc:sldMk cId="86816670" sldId="471"/>
        </pc:sldMkLst>
        <pc:spChg chg="mod">
          <ac:chgData name="Xin LIU" userId="d0d7abe7-578f-4523-acec-00212c987c81" providerId="ADAL" clId="{964D68E7-CE0F-4D3C-A7A7-8F3B5C9618A0}" dt="2019-10-25T07:35:42.018" v="17138" actId="20577"/>
          <ac:spMkLst>
            <pc:docMk/>
            <pc:sldMk cId="86816670" sldId="471"/>
            <ac:spMk id="3" creationId="{9219E8C9-55D7-4755-871B-39FE7D1A896F}"/>
          </ac:spMkLst>
        </pc:spChg>
        <pc:spChg chg="add mod ord">
          <ac:chgData name="Xin LIU" userId="d0d7abe7-578f-4523-acec-00212c987c81" providerId="ADAL" clId="{964D68E7-CE0F-4D3C-A7A7-8F3B5C9618A0}" dt="2019-10-25T12:03:56.645" v="17654" actId="255"/>
          <ac:spMkLst>
            <pc:docMk/>
            <pc:sldMk cId="86816670" sldId="471"/>
            <ac:spMk id="5" creationId="{28B177B3-7D6E-434D-AA21-ED812F46E4D7}"/>
          </ac:spMkLst>
        </pc:spChg>
        <pc:spChg chg="del">
          <ac:chgData name="Xin LIU" userId="d0d7abe7-578f-4523-acec-00212c987c81" providerId="ADAL" clId="{964D68E7-CE0F-4D3C-A7A7-8F3B5C9618A0}" dt="2019-10-25T06:39:47.581" v="16245" actId="478"/>
          <ac:spMkLst>
            <pc:docMk/>
            <pc:sldMk cId="86816670" sldId="471"/>
            <ac:spMk id="6" creationId="{A629F57F-3E97-48EC-96E0-3BE179D2F616}"/>
          </ac:spMkLst>
        </pc:spChg>
        <pc:spChg chg="add del mod">
          <ac:chgData name="Xin LIU" userId="d0d7abe7-578f-4523-acec-00212c987c81" providerId="ADAL" clId="{964D68E7-CE0F-4D3C-A7A7-8F3B5C9618A0}" dt="2019-10-25T07:07:12.157" v="16879" actId="478"/>
          <ac:spMkLst>
            <pc:docMk/>
            <pc:sldMk cId="86816670" sldId="471"/>
            <ac:spMk id="7" creationId="{46F7B09D-D6C4-404C-AB32-7BA0F691E911}"/>
          </ac:spMkLst>
        </pc:spChg>
        <pc:spChg chg="add del mod">
          <ac:chgData name="Xin LIU" userId="d0d7abe7-578f-4523-acec-00212c987c81" providerId="ADAL" clId="{964D68E7-CE0F-4D3C-A7A7-8F3B5C9618A0}" dt="2019-10-25T07:07:12.157" v="16879" actId="478"/>
          <ac:spMkLst>
            <pc:docMk/>
            <pc:sldMk cId="86816670" sldId="471"/>
            <ac:spMk id="8" creationId="{04ACE227-2438-4A20-BE50-2F6604102965}"/>
          </ac:spMkLst>
        </pc:spChg>
        <pc:spChg chg="add del mod">
          <ac:chgData name="Xin LIU" userId="d0d7abe7-578f-4523-acec-00212c987c81" providerId="ADAL" clId="{964D68E7-CE0F-4D3C-A7A7-8F3B5C9618A0}" dt="2019-10-25T07:07:12.157" v="16879" actId="478"/>
          <ac:spMkLst>
            <pc:docMk/>
            <pc:sldMk cId="86816670" sldId="471"/>
            <ac:spMk id="9" creationId="{72E206C5-FEA6-4349-929D-A7453720288F}"/>
          </ac:spMkLst>
        </pc:spChg>
        <pc:spChg chg="add del mod">
          <ac:chgData name="Xin LIU" userId="d0d7abe7-578f-4523-acec-00212c987c81" providerId="ADAL" clId="{964D68E7-CE0F-4D3C-A7A7-8F3B5C9618A0}" dt="2019-10-25T07:07:38.110" v="16892" actId="478"/>
          <ac:spMkLst>
            <pc:docMk/>
            <pc:sldMk cId="86816670" sldId="471"/>
            <ac:spMk id="10" creationId="{1728A747-38BA-41D9-A8DD-9867BA8B5D00}"/>
          </ac:spMkLst>
        </pc:spChg>
        <pc:spChg chg="add del mod">
          <ac:chgData name="Xin LIU" userId="d0d7abe7-578f-4523-acec-00212c987c81" providerId="ADAL" clId="{964D68E7-CE0F-4D3C-A7A7-8F3B5C9618A0}" dt="2019-10-25T07:07:12.157" v="16879" actId="478"/>
          <ac:spMkLst>
            <pc:docMk/>
            <pc:sldMk cId="86816670" sldId="471"/>
            <ac:spMk id="12" creationId="{7B72C23B-1D32-4727-9D16-0264F547A197}"/>
          </ac:spMkLst>
        </pc:spChg>
        <pc:spChg chg="add del mod">
          <ac:chgData name="Xin LIU" userId="d0d7abe7-578f-4523-acec-00212c987c81" providerId="ADAL" clId="{964D68E7-CE0F-4D3C-A7A7-8F3B5C9618A0}" dt="2019-10-25T07:07:12.157" v="16879" actId="478"/>
          <ac:spMkLst>
            <pc:docMk/>
            <pc:sldMk cId="86816670" sldId="471"/>
            <ac:spMk id="13" creationId="{087DBDAC-6499-4C5A-A333-355EBCAC0653}"/>
          </ac:spMkLst>
        </pc:spChg>
        <pc:spChg chg="add del mod">
          <ac:chgData name="Xin LIU" userId="d0d7abe7-578f-4523-acec-00212c987c81" providerId="ADAL" clId="{964D68E7-CE0F-4D3C-A7A7-8F3B5C9618A0}" dt="2019-10-25T07:07:12.157" v="16879" actId="478"/>
          <ac:spMkLst>
            <pc:docMk/>
            <pc:sldMk cId="86816670" sldId="471"/>
            <ac:spMk id="14" creationId="{38B5CA03-7059-461E-8407-866A52369E07}"/>
          </ac:spMkLst>
        </pc:spChg>
        <pc:spChg chg="add del mod">
          <ac:chgData name="Xin LIU" userId="d0d7abe7-578f-4523-acec-00212c987c81" providerId="ADAL" clId="{964D68E7-CE0F-4D3C-A7A7-8F3B5C9618A0}" dt="2019-10-25T06:47:21.741" v="16582" actId="478"/>
          <ac:spMkLst>
            <pc:docMk/>
            <pc:sldMk cId="86816670" sldId="471"/>
            <ac:spMk id="16" creationId="{FDA77048-BB05-498B-A8FB-E940AD66CA78}"/>
          </ac:spMkLst>
        </pc:spChg>
        <pc:spChg chg="del">
          <ac:chgData name="Xin LIU" userId="d0d7abe7-578f-4523-acec-00212c987c81" providerId="ADAL" clId="{964D68E7-CE0F-4D3C-A7A7-8F3B5C9618A0}" dt="2019-10-25T06:39:41.433" v="16243" actId="478"/>
          <ac:spMkLst>
            <pc:docMk/>
            <pc:sldMk cId="86816670" sldId="471"/>
            <ac:spMk id="17" creationId="{E0BFB78A-EF53-4CED-848E-52B089540167}"/>
          </ac:spMkLst>
        </pc:spChg>
        <pc:spChg chg="add del mod">
          <ac:chgData name="Xin LIU" userId="d0d7abe7-578f-4523-acec-00212c987c81" providerId="ADAL" clId="{964D68E7-CE0F-4D3C-A7A7-8F3B5C9618A0}" dt="2019-10-25T06:47:21.741" v="16582" actId="478"/>
          <ac:spMkLst>
            <pc:docMk/>
            <pc:sldMk cId="86816670" sldId="471"/>
            <ac:spMk id="18" creationId="{E1BD9C7E-C5C6-4AB1-BCD9-284BEBF603BF}"/>
          </ac:spMkLst>
        </pc:spChg>
        <pc:spChg chg="add del mod">
          <ac:chgData name="Xin LIU" userId="d0d7abe7-578f-4523-acec-00212c987c81" providerId="ADAL" clId="{964D68E7-CE0F-4D3C-A7A7-8F3B5C9618A0}" dt="2019-10-25T06:47:21.741" v="16582" actId="478"/>
          <ac:spMkLst>
            <pc:docMk/>
            <pc:sldMk cId="86816670" sldId="471"/>
            <ac:spMk id="19" creationId="{1AC06CC5-3DC6-4FAB-AB1D-5638ABDE330F}"/>
          </ac:spMkLst>
        </pc:spChg>
        <pc:spChg chg="add del mod">
          <ac:chgData name="Xin LIU" userId="d0d7abe7-578f-4523-acec-00212c987c81" providerId="ADAL" clId="{964D68E7-CE0F-4D3C-A7A7-8F3B5C9618A0}" dt="2019-10-25T07:07:12.157" v="16879" actId="478"/>
          <ac:spMkLst>
            <pc:docMk/>
            <pc:sldMk cId="86816670" sldId="471"/>
            <ac:spMk id="20" creationId="{2B2CADDA-D303-40FC-936F-ECAB8F1FB834}"/>
          </ac:spMkLst>
        </pc:spChg>
        <pc:spChg chg="add del mod">
          <ac:chgData name="Xin LIU" userId="d0d7abe7-578f-4523-acec-00212c987c81" providerId="ADAL" clId="{964D68E7-CE0F-4D3C-A7A7-8F3B5C9618A0}" dt="2019-10-25T07:07:12.157" v="16879" actId="478"/>
          <ac:spMkLst>
            <pc:docMk/>
            <pc:sldMk cId="86816670" sldId="471"/>
            <ac:spMk id="22" creationId="{52AF4D2A-33E9-4C67-9031-440B9A8E567A}"/>
          </ac:spMkLst>
        </pc:spChg>
        <pc:spChg chg="add del mod">
          <ac:chgData name="Xin LIU" userId="d0d7abe7-578f-4523-acec-00212c987c81" providerId="ADAL" clId="{964D68E7-CE0F-4D3C-A7A7-8F3B5C9618A0}" dt="2019-10-25T07:07:12.157" v="16879" actId="478"/>
          <ac:spMkLst>
            <pc:docMk/>
            <pc:sldMk cId="86816670" sldId="471"/>
            <ac:spMk id="23" creationId="{FB3DF671-A3CE-4DE4-A6C4-A2C7F40F8694}"/>
          </ac:spMkLst>
        </pc:spChg>
        <pc:spChg chg="add del mod">
          <ac:chgData name="Xin LIU" userId="d0d7abe7-578f-4523-acec-00212c987c81" providerId="ADAL" clId="{964D68E7-CE0F-4D3C-A7A7-8F3B5C9618A0}" dt="2019-10-25T07:07:12.157" v="16879" actId="478"/>
          <ac:spMkLst>
            <pc:docMk/>
            <pc:sldMk cId="86816670" sldId="471"/>
            <ac:spMk id="24" creationId="{C207808D-D230-4CD2-90FC-491872C7D835}"/>
          </ac:spMkLst>
        </pc:spChg>
        <pc:spChg chg="add del mod">
          <ac:chgData name="Xin LIU" userId="d0d7abe7-578f-4523-acec-00212c987c81" providerId="ADAL" clId="{964D68E7-CE0F-4D3C-A7A7-8F3B5C9618A0}" dt="2019-10-25T07:07:12.157" v="16879" actId="478"/>
          <ac:spMkLst>
            <pc:docMk/>
            <pc:sldMk cId="86816670" sldId="471"/>
            <ac:spMk id="25" creationId="{B296C905-EEEF-400F-A287-E489FE9F4537}"/>
          </ac:spMkLst>
        </pc:spChg>
        <pc:spChg chg="add del mod">
          <ac:chgData name="Xin LIU" userId="d0d7abe7-578f-4523-acec-00212c987c81" providerId="ADAL" clId="{964D68E7-CE0F-4D3C-A7A7-8F3B5C9618A0}" dt="2019-10-25T06:53:36.094" v="16699" actId="478"/>
          <ac:spMkLst>
            <pc:docMk/>
            <pc:sldMk cId="86816670" sldId="471"/>
            <ac:spMk id="26" creationId="{3206D142-5B9F-4A72-B4A8-3B5022F984F8}"/>
          </ac:spMkLst>
        </pc:spChg>
        <pc:spChg chg="add del mod">
          <ac:chgData name="Xin LIU" userId="d0d7abe7-578f-4523-acec-00212c987c81" providerId="ADAL" clId="{964D68E7-CE0F-4D3C-A7A7-8F3B5C9618A0}" dt="2019-10-25T07:07:12.157" v="16879" actId="478"/>
          <ac:spMkLst>
            <pc:docMk/>
            <pc:sldMk cId="86816670" sldId="471"/>
            <ac:spMk id="27" creationId="{75796D40-D9A0-4586-82C6-BE922BA4D081}"/>
          </ac:spMkLst>
        </pc:spChg>
        <pc:spChg chg="add del mod">
          <ac:chgData name="Xin LIU" userId="d0d7abe7-578f-4523-acec-00212c987c81" providerId="ADAL" clId="{964D68E7-CE0F-4D3C-A7A7-8F3B5C9618A0}" dt="2019-10-25T07:07:12.157" v="16879" actId="478"/>
          <ac:spMkLst>
            <pc:docMk/>
            <pc:sldMk cId="86816670" sldId="471"/>
            <ac:spMk id="28" creationId="{27684B21-9AC1-4035-8921-A1652C4F4E98}"/>
          </ac:spMkLst>
        </pc:spChg>
        <pc:spChg chg="add del mod">
          <ac:chgData name="Xin LIU" userId="d0d7abe7-578f-4523-acec-00212c987c81" providerId="ADAL" clId="{964D68E7-CE0F-4D3C-A7A7-8F3B5C9618A0}" dt="2019-10-25T07:07:12.157" v="16879" actId="478"/>
          <ac:spMkLst>
            <pc:docMk/>
            <pc:sldMk cId="86816670" sldId="471"/>
            <ac:spMk id="29" creationId="{6C5500B0-5A0B-4CB6-947F-999085D6D4D4}"/>
          </ac:spMkLst>
        </pc:spChg>
        <pc:spChg chg="add del mod">
          <ac:chgData name="Xin LIU" userId="d0d7abe7-578f-4523-acec-00212c987c81" providerId="ADAL" clId="{964D68E7-CE0F-4D3C-A7A7-8F3B5C9618A0}" dt="2019-10-25T07:07:12.157" v="16879" actId="478"/>
          <ac:spMkLst>
            <pc:docMk/>
            <pc:sldMk cId="86816670" sldId="471"/>
            <ac:spMk id="30" creationId="{AC2FE878-BC8D-41E3-8F40-82EBEB452A58}"/>
          </ac:spMkLst>
        </pc:spChg>
        <pc:spChg chg="add del mod">
          <ac:chgData name="Xin LIU" userId="d0d7abe7-578f-4523-acec-00212c987c81" providerId="ADAL" clId="{964D68E7-CE0F-4D3C-A7A7-8F3B5C9618A0}" dt="2019-10-25T07:07:12.157" v="16879" actId="478"/>
          <ac:spMkLst>
            <pc:docMk/>
            <pc:sldMk cId="86816670" sldId="471"/>
            <ac:spMk id="31" creationId="{D125E2D6-F8B9-4C67-8FD3-FA9DF3697938}"/>
          </ac:spMkLst>
        </pc:spChg>
        <pc:spChg chg="add del mod">
          <ac:chgData name="Xin LIU" userId="d0d7abe7-578f-4523-acec-00212c987c81" providerId="ADAL" clId="{964D68E7-CE0F-4D3C-A7A7-8F3B5C9618A0}" dt="2019-10-25T07:07:12.157" v="16879" actId="478"/>
          <ac:spMkLst>
            <pc:docMk/>
            <pc:sldMk cId="86816670" sldId="471"/>
            <ac:spMk id="32" creationId="{AD9120C7-1E9E-46CF-B72A-2843DFAF0BB5}"/>
          </ac:spMkLst>
        </pc:spChg>
        <pc:spChg chg="add del mod">
          <ac:chgData name="Xin LIU" userId="d0d7abe7-578f-4523-acec-00212c987c81" providerId="ADAL" clId="{964D68E7-CE0F-4D3C-A7A7-8F3B5C9618A0}" dt="2019-10-25T07:07:12.157" v="16879" actId="478"/>
          <ac:spMkLst>
            <pc:docMk/>
            <pc:sldMk cId="86816670" sldId="471"/>
            <ac:spMk id="33" creationId="{84E3F00A-8E26-4B0A-A6FA-BC5E027A1ACB}"/>
          </ac:spMkLst>
        </pc:spChg>
        <pc:spChg chg="add del mod">
          <ac:chgData name="Xin LIU" userId="d0d7abe7-578f-4523-acec-00212c987c81" providerId="ADAL" clId="{964D68E7-CE0F-4D3C-A7A7-8F3B5C9618A0}" dt="2019-10-25T07:07:12.157" v="16879" actId="478"/>
          <ac:spMkLst>
            <pc:docMk/>
            <pc:sldMk cId="86816670" sldId="471"/>
            <ac:spMk id="34" creationId="{B5F6C939-95F5-4A20-BF6D-2790103F0ECB}"/>
          </ac:spMkLst>
        </pc:spChg>
        <pc:spChg chg="add del mod">
          <ac:chgData name="Xin LIU" userId="d0d7abe7-578f-4523-acec-00212c987c81" providerId="ADAL" clId="{964D68E7-CE0F-4D3C-A7A7-8F3B5C9618A0}" dt="2019-10-25T07:07:12.157" v="16879" actId="478"/>
          <ac:spMkLst>
            <pc:docMk/>
            <pc:sldMk cId="86816670" sldId="471"/>
            <ac:spMk id="35" creationId="{B72B42A4-A550-4722-8CF1-FD43DF5AF88B}"/>
          </ac:spMkLst>
        </pc:spChg>
        <pc:spChg chg="add del mod">
          <ac:chgData name="Xin LIU" userId="d0d7abe7-578f-4523-acec-00212c987c81" providerId="ADAL" clId="{964D68E7-CE0F-4D3C-A7A7-8F3B5C9618A0}" dt="2019-10-25T07:07:12.157" v="16879" actId="478"/>
          <ac:spMkLst>
            <pc:docMk/>
            <pc:sldMk cId="86816670" sldId="471"/>
            <ac:spMk id="36" creationId="{C8E833B5-8184-4596-B072-E7574E5A5BBE}"/>
          </ac:spMkLst>
        </pc:spChg>
        <pc:spChg chg="add del mod">
          <ac:chgData name="Xin LIU" userId="d0d7abe7-578f-4523-acec-00212c987c81" providerId="ADAL" clId="{964D68E7-CE0F-4D3C-A7A7-8F3B5C9618A0}" dt="2019-10-25T07:07:12.157" v="16879" actId="478"/>
          <ac:spMkLst>
            <pc:docMk/>
            <pc:sldMk cId="86816670" sldId="471"/>
            <ac:spMk id="37" creationId="{215D5842-A185-472A-8E25-3E4A7E149506}"/>
          </ac:spMkLst>
        </pc:spChg>
        <pc:spChg chg="add del mod">
          <ac:chgData name="Xin LIU" userId="d0d7abe7-578f-4523-acec-00212c987c81" providerId="ADAL" clId="{964D68E7-CE0F-4D3C-A7A7-8F3B5C9618A0}" dt="2019-10-25T07:07:12.157" v="16879" actId="478"/>
          <ac:spMkLst>
            <pc:docMk/>
            <pc:sldMk cId="86816670" sldId="471"/>
            <ac:spMk id="38" creationId="{1771BF00-7402-4D05-A155-E21C05E79087}"/>
          </ac:spMkLst>
        </pc:spChg>
        <pc:spChg chg="add del mod">
          <ac:chgData name="Xin LIU" userId="d0d7abe7-578f-4523-acec-00212c987c81" providerId="ADAL" clId="{964D68E7-CE0F-4D3C-A7A7-8F3B5C9618A0}" dt="2019-10-25T07:07:12.157" v="16879" actId="478"/>
          <ac:spMkLst>
            <pc:docMk/>
            <pc:sldMk cId="86816670" sldId="471"/>
            <ac:spMk id="39" creationId="{DB3EA705-CEE8-49D1-9A9E-E7D2724D5D73}"/>
          </ac:spMkLst>
        </pc:spChg>
        <pc:spChg chg="add mod ord">
          <ac:chgData name="Xin LIU" userId="d0d7abe7-578f-4523-acec-00212c987c81" providerId="ADAL" clId="{964D68E7-CE0F-4D3C-A7A7-8F3B5C9618A0}" dt="2019-10-27T08:41:36.407" v="19867"/>
          <ac:spMkLst>
            <pc:docMk/>
            <pc:sldMk cId="86816670" sldId="471"/>
            <ac:spMk id="41" creationId="{3B495D90-A510-405A-A755-49240F2DDA62}"/>
          </ac:spMkLst>
        </pc:spChg>
        <pc:spChg chg="add mod">
          <ac:chgData name="Xin LIU" userId="d0d7abe7-578f-4523-acec-00212c987c81" providerId="ADAL" clId="{964D68E7-CE0F-4D3C-A7A7-8F3B5C9618A0}" dt="2019-10-27T08:45:10.274" v="19895" actId="1036"/>
          <ac:spMkLst>
            <pc:docMk/>
            <pc:sldMk cId="86816670" sldId="471"/>
            <ac:spMk id="44" creationId="{7BDC69F4-2FC9-4145-B835-2DA5639072B7}"/>
          </ac:spMkLst>
        </pc:spChg>
        <pc:spChg chg="add del mod">
          <ac:chgData name="Xin LIU" userId="d0d7abe7-578f-4523-acec-00212c987c81" providerId="ADAL" clId="{964D68E7-CE0F-4D3C-A7A7-8F3B5C9618A0}" dt="2019-10-26T08:02:10.291" v="19782" actId="478"/>
          <ac:spMkLst>
            <pc:docMk/>
            <pc:sldMk cId="86816670" sldId="471"/>
            <ac:spMk id="48" creationId="{F2178171-AFED-41B8-9F72-A9557FF2B0CA}"/>
          </ac:spMkLst>
        </pc:spChg>
        <pc:spChg chg="add del mod">
          <ac:chgData name="Xin LIU" userId="d0d7abe7-578f-4523-acec-00212c987c81" providerId="ADAL" clId="{964D68E7-CE0F-4D3C-A7A7-8F3B5C9618A0}" dt="2019-10-25T12:32:55.359" v="18008" actId="478"/>
          <ac:spMkLst>
            <pc:docMk/>
            <pc:sldMk cId="86816670" sldId="471"/>
            <ac:spMk id="49" creationId="{ED6BF056-1102-4DF9-8310-BAC4E3384F8C}"/>
          </ac:spMkLst>
        </pc:spChg>
        <pc:spChg chg="add del mod">
          <ac:chgData name="Xin LIU" userId="d0d7abe7-578f-4523-acec-00212c987c81" providerId="ADAL" clId="{964D68E7-CE0F-4D3C-A7A7-8F3B5C9618A0}" dt="2019-10-25T12:34:37.019" v="18025" actId="478"/>
          <ac:spMkLst>
            <pc:docMk/>
            <pc:sldMk cId="86816670" sldId="471"/>
            <ac:spMk id="53" creationId="{9017BF3C-E062-441D-AA46-3B9CE068C006}"/>
          </ac:spMkLst>
        </pc:spChg>
        <pc:spChg chg="add del mod">
          <ac:chgData name="Xin LIU" userId="d0d7abe7-578f-4523-acec-00212c987c81" providerId="ADAL" clId="{964D68E7-CE0F-4D3C-A7A7-8F3B5C9618A0}" dt="2019-10-26T08:02:10.291" v="19782" actId="478"/>
          <ac:spMkLst>
            <pc:docMk/>
            <pc:sldMk cId="86816670" sldId="471"/>
            <ac:spMk id="62" creationId="{FDA1415E-F832-4B13-8EDF-B00D429CB39A}"/>
          </ac:spMkLst>
        </pc:spChg>
        <pc:spChg chg="add del mod">
          <ac:chgData name="Xin LIU" userId="d0d7abe7-578f-4523-acec-00212c987c81" providerId="ADAL" clId="{964D68E7-CE0F-4D3C-A7A7-8F3B5C9618A0}" dt="2019-10-26T08:02:10.291" v="19782" actId="478"/>
          <ac:spMkLst>
            <pc:docMk/>
            <pc:sldMk cId="86816670" sldId="471"/>
            <ac:spMk id="73" creationId="{CA776D37-0BE6-4FB4-83B3-40FDFFEBB841}"/>
          </ac:spMkLst>
        </pc:spChg>
        <pc:spChg chg="add del">
          <ac:chgData name="Xin LIU" userId="d0d7abe7-578f-4523-acec-00212c987c81" providerId="ADAL" clId="{964D68E7-CE0F-4D3C-A7A7-8F3B5C9618A0}" dt="2019-10-25T12:39:16.553" v="18088"/>
          <ac:spMkLst>
            <pc:docMk/>
            <pc:sldMk cId="86816670" sldId="471"/>
            <ac:spMk id="80" creationId="{E681BED6-FCA0-488D-A239-58AD20FED4BB}"/>
          </ac:spMkLst>
        </pc:spChg>
        <pc:spChg chg="add del mod">
          <ac:chgData name="Xin LIU" userId="d0d7abe7-578f-4523-acec-00212c987c81" providerId="ADAL" clId="{964D68E7-CE0F-4D3C-A7A7-8F3B5C9618A0}" dt="2019-10-26T08:02:10.291" v="19782" actId="478"/>
          <ac:spMkLst>
            <pc:docMk/>
            <pc:sldMk cId="86816670" sldId="471"/>
            <ac:spMk id="81" creationId="{F0098C6F-F29F-478B-830A-C615162C84A6}"/>
          </ac:spMkLst>
        </pc:spChg>
        <pc:spChg chg="add del mod">
          <ac:chgData name="Xin LIU" userId="d0d7abe7-578f-4523-acec-00212c987c81" providerId="ADAL" clId="{964D68E7-CE0F-4D3C-A7A7-8F3B5C9618A0}" dt="2019-10-26T08:02:10.291" v="19782" actId="478"/>
          <ac:spMkLst>
            <pc:docMk/>
            <pc:sldMk cId="86816670" sldId="471"/>
            <ac:spMk id="91" creationId="{0E2A9C23-D5F7-4195-9E2A-DAEC95E20A3C}"/>
          </ac:spMkLst>
        </pc:spChg>
        <pc:picChg chg="add del mod">
          <ac:chgData name="Xin LIU" userId="d0d7abe7-578f-4523-acec-00212c987c81" providerId="ADAL" clId="{964D68E7-CE0F-4D3C-A7A7-8F3B5C9618A0}" dt="2019-10-25T06:45:57.210" v="16541" actId="478"/>
          <ac:picMkLst>
            <pc:docMk/>
            <pc:sldMk cId="86816670" sldId="471"/>
            <ac:picMk id="11" creationId="{23BCD2F2-9B7F-4F0D-81F7-1ADA84F3E14F}"/>
          </ac:picMkLst>
        </pc:picChg>
        <pc:picChg chg="mod">
          <ac:chgData name="Xin LIU" userId="d0d7abe7-578f-4523-acec-00212c987c81" providerId="ADAL" clId="{964D68E7-CE0F-4D3C-A7A7-8F3B5C9618A0}" dt="2019-10-25T11:47:25.180" v="17377" actId="1076"/>
          <ac:picMkLst>
            <pc:docMk/>
            <pc:sldMk cId="86816670" sldId="471"/>
            <ac:picMk id="15" creationId="{55BB0287-5D54-4153-9B8A-F4438E67BCEA}"/>
          </ac:picMkLst>
        </pc:picChg>
        <pc:picChg chg="add del mod">
          <ac:chgData name="Xin LIU" userId="d0d7abe7-578f-4523-acec-00212c987c81" providerId="ADAL" clId="{964D68E7-CE0F-4D3C-A7A7-8F3B5C9618A0}" dt="2019-10-25T07:27:04.371" v="16970" actId="478"/>
          <ac:picMkLst>
            <pc:docMk/>
            <pc:sldMk cId="86816670" sldId="471"/>
            <ac:picMk id="40" creationId="{C610DD51-A3C1-4559-AB65-E92495F4EA16}"/>
          </ac:picMkLst>
        </pc:picChg>
        <pc:picChg chg="add del mod">
          <ac:chgData name="Xin LIU" userId="d0d7abe7-578f-4523-acec-00212c987c81" providerId="ADAL" clId="{964D68E7-CE0F-4D3C-A7A7-8F3B5C9618A0}" dt="2019-10-25T07:27:15.322" v="16974" actId="478"/>
          <ac:picMkLst>
            <pc:docMk/>
            <pc:sldMk cId="86816670" sldId="471"/>
            <ac:picMk id="42" creationId="{22DB05C7-9C10-4DDB-BF5A-6CA7470E3051}"/>
          </ac:picMkLst>
        </pc:picChg>
        <pc:picChg chg="add del mod">
          <ac:chgData name="Xin LIU" userId="d0d7abe7-578f-4523-acec-00212c987c81" providerId="ADAL" clId="{964D68E7-CE0F-4D3C-A7A7-8F3B5C9618A0}" dt="2019-10-25T07:42:25.068" v="17262" actId="478"/>
          <ac:picMkLst>
            <pc:docMk/>
            <pc:sldMk cId="86816670" sldId="471"/>
            <ac:picMk id="43" creationId="{A655D991-A153-410F-9A02-6E4775F23B81}"/>
          </ac:picMkLst>
        </pc:picChg>
        <pc:picChg chg="add del mod">
          <ac:chgData name="Xin LIU" userId="d0d7abe7-578f-4523-acec-00212c987c81" providerId="ADAL" clId="{964D68E7-CE0F-4D3C-A7A7-8F3B5C9618A0}" dt="2019-10-25T07:47:47.859" v="17308" actId="478"/>
          <ac:picMkLst>
            <pc:docMk/>
            <pc:sldMk cId="86816670" sldId="471"/>
            <ac:picMk id="45" creationId="{D5374827-B652-4879-B642-57908B5D304A}"/>
          </ac:picMkLst>
        </pc:picChg>
        <pc:picChg chg="add del">
          <ac:chgData name="Xin LIU" userId="d0d7abe7-578f-4523-acec-00212c987c81" providerId="ADAL" clId="{964D68E7-CE0F-4D3C-A7A7-8F3B5C9618A0}" dt="2019-10-25T07:47:45.754" v="17307"/>
          <ac:picMkLst>
            <pc:docMk/>
            <pc:sldMk cId="86816670" sldId="471"/>
            <ac:picMk id="46" creationId="{7A110BB0-602F-42F8-8B1D-23BAEA6A1D66}"/>
          </ac:picMkLst>
        </pc:picChg>
        <pc:picChg chg="add mod">
          <ac:chgData name="Xin LIU" userId="d0d7abe7-578f-4523-acec-00212c987c81" providerId="ADAL" clId="{964D68E7-CE0F-4D3C-A7A7-8F3B5C9618A0}" dt="2019-10-25T12:41:16.476" v="18127" actId="1076"/>
          <ac:picMkLst>
            <pc:docMk/>
            <pc:sldMk cId="86816670" sldId="471"/>
            <ac:picMk id="47" creationId="{CAB758E6-45ED-4C42-8938-5DEA1E800029}"/>
          </ac:picMkLst>
        </pc:picChg>
        <pc:cxnChg chg="add mod">
          <ac:chgData name="Xin LIU" userId="d0d7abe7-578f-4523-acec-00212c987c81" providerId="ADAL" clId="{964D68E7-CE0F-4D3C-A7A7-8F3B5C9618A0}" dt="2019-10-26T08:02:10.291" v="19782" actId="478"/>
          <ac:cxnSpMkLst>
            <pc:docMk/>
            <pc:sldMk cId="86816670" sldId="471"/>
            <ac:cxnSpMk id="51" creationId="{A864C6A2-913B-404F-B8F0-EB4AEA55AC80}"/>
          </ac:cxnSpMkLst>
        </pc:cxnChg>
        <pc:cxnChg chg="add mod">
          <ac:chgData name="Xin LIU" userId="d0d7abe7-578f-4523-acec-00212c987c81" providerId="ADAL" clId="{964D68E7-CE0F-4D3C-A7A7-8F3B5C9618A0}" dt="2019-10-25T12:34:50.697" v="18028" actId="14100"/>
          <ac:cxnSpMkLst>
            <pc:docMk/>
            <pc:sldMk cId="86816670" sldId="471"/>
            <ac:cxnSpMk id="54" creationId="{908F8BC6-3097-40DC-AEAA-7134A36495E3}"/>
          </ac:cxnSpMkLst>
        </pc:cxnChg>
        <pc:cxnChg chg="add mod">
          <ac:chgData name="Xin LIU" userId="d0d7abe7-578f-4523-acec-00212c987c81" providerId="ADAL" clId="{964D68E7-CE0F-4D3C-A7A7-8F3B5C9618A0}" dt="2019-10-26T08:02:10.291" v="19782" actId="478"/>
          <ac:cxnSpMkLst>
            <pc:docMk/>
            <pc:sldMk cId="86816670" sldId="471"/>
            <ac:cxnSpMk id="59" creationId="{9431114E-A934-455E-98A7-03AFE19FCF84}"/>
          </ac:cxnSpMkLst>
        </pc:cxnChg>
        <pc:cxnChg chg="add mod">
          <ac:chgData name="Xin LIU" userId="d0d7abe7-578f-4523-acec-00212c987c81" providerId="ADAL" clId="{964D68E7-CE0F-4D3C-A7A7-8F3B5C9618A0}" dt="2019-10-26T08:02:10.291" v="19782" actId="478"/>
          <ac:cxnSpMkLst>
            <pc:docMk/>
            <pc:sldMk cId="86816670" sldId="471"/>
            <ac:cxnSpMk id="63" creationId="{79831ABA-F39C-4045-82D3-3C05F93295D8}"/>
          </ac:cxnSpMkLst>
        </pc:cxnChg>
        <pc:cxnChg chg="add mod">
          <ac:chgData name="Xin LIU" userId="d0d7abe7-578f-4523-acec-00212c987c81" providerId="ADAL" clId="{964D68E7-CE0F-4D3C-A7A7-8F3B5C9618A0}" dt="2019-10-26T08:02:10.291" v="19782" actId="478"/>
          <ac:cxnSpMkLst>
            <pc:docMk/>
            <pc:sldMk cId="86816670" sldId="471"/>
            <ac:cxnSpMk id="64" creationId="{C7349FB1-2993-45AD-B424-E7F8B0544A3D}"/>
          </ac:cxnSpMkLst>
        </pc:cxnChg>
        <pc:cxnChg chg="add mod">
          <ac:chgData name="Xin LIU" userId="d0d7abe7-578f-4523-acec-00212c987c81" providerId="ADAL" clId="{964D68E7-CE0F-4D3C-A7A7-8F3B5C9618A0}" dt="2019-10-26T08:02:10.291" v="19782" actId="478"/>
          <ac:cxnSpMkLst>
            <pc:docMk/>
            <pc:sldMk cId="86816670" sldId="471"/>
            <ac:cxnSpMk id="65" creationId="{525911F2-7B65-4E7C-9553-084312D85F99}"/>
          </ac:cxnSpMkLst>
        </pc:cxnChg>
        <pc:cxnChg chg="add mod">
          <ac:chgData name="Xin LIU" userId="d0d7abe7-578f-4523-acec-00212c987c81" providerId="ADAL" clId="{964D68E7-CE0F-4D3C-A7A7-8F3B5C9618A0}" dt="2019-10-26T08:02:10.291" v="19782" actId="478"/>
          <ac:cxnSpMkLst>
            <pc:docMk/>
            <pc:sldMk cId="86816670" sldId="471"/>
            <ac:cxnSpMk id="74" creationId="{C2C11BD2-7A38-4F32-81EE-ECD97263FBF7}"/>
          </ac:cxnSpMkLst>
        </pc:cxnChg>
        <pc:cxnChg chg="add mod">
          <ac:chgData name="Xin LIU" userId="d0d7abe7-578f-4523-acec-00212c987c81" providerId="ADAL" clId="{964D68E7-CE0F-4D3C-A7A7-8F3B5C9618A0}" dt="2019-10-25T12:37:49.369" v="18078" actId="14100"/>
          <ac:cxnSpMkLst>
            <pc:docMk/>
            <pc:sldMk cId="86816670" sldId="471"/>
            <ac:cxnSpMk id="75" creationId="{F415A3A9-A305-475A-955A-6BAD6D78289C}"/>
          </ac:cxnSpMkLst>
        </pc:cxnChg>
        <pc:cxnChg chg="add mod">
          <ac:chgData name="Xin LIU" userId="d0d7abe7-578f-4523-acec-00212c987c81" providerId="ADAL" clId="{964D68E7-CE0F-4D3C-A7A7-8F3B5C9618A0}" dt="2019-10-26T08:02:10.291" v="19782" actId="478"/>
          <ac:cxnSpMkLst>
            <pc:docMk/>
            <pc:sldMk cId="86816670" sldId="471"/>
            <ac:cxnSpMk id="76" creationId="{41D7CA4F-0736-48C3-A716-C22F356C99BE}"/>
          </ac:cxnSpMkLst>
        </pc:cxnChg>
        <pc:cxnChg chg="add mod">
          <ac:chgData name="Xin LIU" userId="d0d7abe7-578f-4523-acec-00212c987c81" providerId="ADAL" clId="{964D68E7-CE0F-4D3C-A7A7-8F3B5C9618A0}" dt="2019-10-27T08:42:27.256" v="19874" actId="14100"/>
          <ac:cxnSpMkLst>
            <pc:docMk/>
            <pc:sldMk cId="86816670" sldId="471"/>
            <ac:cxnSpMk id="82" creationId="{C4FF86CE-D598-4C94-840B-0268C47C9CE5}"/>
          </ac:cxnSpMkLst>
        </pc:cxnChg>
        <pc:cxnChg chg="add mod">
          <ac:chgData name="Xin LIU" userId="d0d7abe7-578f-4523-acec-00212c987c81" providerId="ADAL" clId="{964D68E7-CE0F-4D3C-A7A7-8F3B5C9618A0}" dt="2019-10-27T08:42:18.110" v="19872" actId="14100"/>
          <ac:cxnSpMkLst>
            <pc:docMk/>
            <pc:sldMk cId="86816670" sldId="471"/>
            <ac:cxnSpMk id="85" creationId="{3989656F-4002-4073-B078-683B50357257}"/>
          </ac:cxnSpMkLst>
        </pc:cxnChg>
        <pc:cxnChg chg="add mod">
          <ac:chgData name="Xin LIU" userId="d0d7abe7-578f-4523-acec-00212c987c81" providerId="ADAL" clId="{964D68E7-CE0F-4D3C-A7A7-8F3B5C9618A0}" dt="2019-10-27T08:42:02.911" v="19869" actId="14100"/>
          <ac:cxnSpMkLst>
            <pc:docMk/>
            <pc:sldMk cId="86816670" sldId="471"/>
            <ac:cxnSpMk id="88" creationId="{1F3EC1A3-131B-4621-9D97-3A6A731A42B9}"/>
          </ac:cxnSpMkLst>
        </pc:cxnChg>
        <pc:cxnChg chg="add mod">
          <ac:chgData name="Xin LIU" userId="d0d7abe7-578f-4523-acec-00212c987c81" providerId="ADAL" clId="{964D68E7-CE0F-4D3C-A7A7-8F3B5C9618A0}" dt="2019-10-27T08:42:23.386" v="19873" actId="14100"/>
          <ac:cxnSpMkLst>
            <pc:docMk/>
            <pc:sldMk cId="86816670" sldId="471"/>
            <ac:cxnSpMk id="92" creationId="{C3536AF0-FD86-4FDB-8299-115764E8A5F7}"/>
          </ac:cxnSpMkLst>
        </pc:cxnChg>
        <pc:cxnChg chg="add mod">
          <ac:chgData name="Xin LIU" userId="d0d7abe7-578f-4523-acec-00212c987c81" providerId="ADAL" clId="{964D68E7-CE0F-4D3C-A7A7-8F3B5C9618A0}" dt="2019-10-27T08:42:13.416" v="19871" actId="14100"/>
          <ac:cxnSpMkLst>
            <pc:docMk/>
            <pc:sldMk cId="86816670" sldId="471"/>
            <ac:cxnSpMk id="95" creationId="{2A8A2A85-A883-47EB-A5F9-AE1AE11FFC8D}"/>
          </ac:cxnSpMkLst>
        </pc:cxnChg>
        <pc:cxnChg chg="add mod">
          <ac:chgData name="Xin LIU" userId="d0d7abe7-578f-4523-acec-00212c987c81" providerId="ADAL" clId="{964D68E7-CE0F-4D3C-A7A7-8F3B5C9618A0}" dt="2019-10-27T08:42:08.478" v="19870" actId="14100"/>
          <ac:cxnSpMkLst>
            <pc:docMk/>
            <pc:sldMk cId="86816670" sldId="471"/>
            <ac:cxnSpMk id="97" creationId="{86916F09-EA75-4C2C-9F8E-FFFF27C05FAC}"/>
          </ac:cxnSpMkLst>
        </pc:cxnChg>
      </pc:sldChg>
      <pc:sldChg chg="modSp add">
        <pc:chgData name="Xin LIU" userId="d0d7abe7-578f-4523-acec-00212c987c81" providerId="ADAL" clId="{964D68E7-CE0F-4D3C-A7A7-8F3B5C9618A0}" dt="2019-10-24T08:47:07.440" v="13222" actId="20577"/>
        <pc:sldMkLst>
          <pc:docMk/>
          <pc:sldMk cId="2138579174" sldId="471"/>
        </pc:sldMkLst>
        <pc:spChg chg="mod">
          <ac:chgData name="Xin LIU" userId="d0d7abe7-578f-4523-acec-00212c987c81" providerId="ADAL" clId="{964D68E7-CE0F-4D3C-A7A7-8F3B5C9618A0}" dt="2019-10-24T08:47:07.440" v="13222" actId="20577"/>
          <ac:spMkLst>
            <pc:docMk/>
            <pc:sldMk cId="2138579174" sldId="471"/>
            <ac:spMk id="12" creationId="{81A13179-2BF4-4596-9EF2-9F299CDAACEA}"/>
          </ac:spMkLst>
        </pc:spChg>
        <pc:spChg chg="mod">
          <ac:chgData name="Xin LIU" userId="d0d7abe7-578f-4523-acec-00212c987c81" providerId="ADAL" clId="{964D68E7-CE0F-4D3C-A7A7-8F3B5C9618A0}" dt="2019-10-24T08:47:03.350" v="13221" actId="20577"/>
          <ac:spMkLst>
            <pc:docMk/>
            <pc:sldMk cId="2138579174" sldId="471"/>
            <ac:spMk id="15" creationId="{B74A7601-C856-42CD-BB25-367B361BB7D1}"/>
          </ac:spMkLst>
        </pc:spChg>
      </pc:sldChg>
      <pc:sldChg chg="addSp delSp modSp add modTransition">
        <pc:chgData name="Xin LIU" userId="d0d7abe7-578f-4523-acec-00212c987c81" providerId="ADAL" clId="{964D68E7-CE0F-4D3C-A7A7-8F3B5C9618A0}" dt="2019-10-28T12:11:29.599" v="20032"/>
        <pc:sldMkLst>
          <pc:docMk/>
          <pc:sldMk cId="497870955" sldId="472"/>
        </pc:sldMkLst>
        <pc:spChg chg="mod">
          <ac:chgData name="Xin LIU" userId="d0d7abe7-578f-4523-acec-00212c987c81" providerId="ADAL" clId="{964D68E7-CE0F-4D3C-A7A7-8F3B5C9618A0}" dt="2019-10-25T12:06:09.745" v="17657" actId="403"/>
          <ac:spMkLst>
            <pc:docMk/>
            <pc:sldMk cId="497870955" sldId="472"/>
            <ac:spMk id="5" creationId="{28B177B3-7D6E-434D-AA21-ED812F46E4D7}"/>
          </ac:spMkLst>
        </pc:spChg>
        <pc:spChg chg="mod">
          <ac:chgData name="Xin LIU" userId="d0d7abe7-578f-4523-acec-00212c987c81" providerId="ADAL" clId="{964D68E7-CE0F-4D3C-A7A7-8F3B5C9618A0}" dt="2019-10-27T08:41:08.347" v="19864"/>
          <ac:spMkLst>
            <pc:docMk/>
            <pc:sldMk cId="497870955" sldId="472"/>
            <ac:spMk id="41" creationId="{3B495D90-A510-405A-A755-49240F2DDA62}"/>
          </ac:spMkLst>
        </pc:spChg>
        <pc:spChg chg="mod">
          <ac:chgData name="Xin LIU" userId="d0d7abe7-578f-4523-acec-00212c987c81" providerId="ADAL" clId="{964D68E7-CE0F-4D3C-A7A7-8F3B5C9618A0}" dt="2019-10-27T08:44:49.008" v="19890" actId="1036"/>
          <ac:spMkLst>
            <pc:docMk/>
            <pc:sldMk cId="497870955" sldId="472"/>
            <ac:spMk id="44" creationId="{7BDC69F4-2FC9-4145-B835-2DA5639072B7}"/>
          </ac:spMkLst>
        </pc:spChg>
        <pc:picChg chg="add mod">
          <ac:chgData name="Xin LIU" userId="d0d7abe7-578f-4523-acec-00212c987c81" providerId="ADAL" clId="{964D68E7-CE0F-4D3C-A7A7-8F3B5C9618A0}" dt="2019-10-25T12:31:32.228" v="17997" actId="1036"/>
          <ac:picMkLst>
            <pc:docMk/>
            <pc:sldMk cId="497870955" sldId="472"/>
            <ac:picMk id="6" creationId="{2FB21DC2-19FD-4198-8A78-8B327AC39720}"/>
          </ac:picMkLst>
        </pc:picChg>
        <pc:picChg chg="add mod">
          <ac:chgData name="Xin LIU" userId="d0d7abe7-578f-4523-acec-00212c987c81" providerId="ADAL" clId="{964D68E7-CE0F-4D3C-A7A7-8F3B5C9618A0}" dt="2019-10-25T11:47:11.572" v="17375" actId="1076"/>
          <ac:picMkLst>
            <pc:docMk/>
            <pc:sldMk cId="497870955" sldId="472"/>
            <ac:picMk id="7" creationId="{92CC977D-30DB-4AD5-98D1-AD4188867E60}"/>
          </ac:picMkLst>
        </pc:picChg>
        <pc:picChg chg="del">
          <ac:chgData name="Xin LIU" userId="d0d7abe7-578f-4523-acec-00212c987c81" providerId="ADAL" clId="{964D68E7-CE0F-4D3C-A7A7-8F3B5C9618A0}" dt="2019-10-25T11:39:55.710" v="17367" actId="478"/>
          <ac:picMkLst>
            <pc:docMk/>
            <pc:sldMk cId="497870955" sldId="472"/>
            <ac:picMk id="15" creationId="{55BB0287-5D54-4153-9B8A-F4438E67BCEA}"/>
          </ac:picMkLst>
        </pc:picChg>
        <pc:picChg chg="del">
          <ac:chgData name="Xin LIU" userId="d0d7abe7-578f-4523-acec-00212c987c81" providerId="ADAL" clId="{964D68E7-CE0F-4D3C-A7A7-8F3B5C9618A0}" dt="2019-10-25T11:46:51.392" v="17371" actId="478"/>
          <ac:picMkLst>
            <pc:docMk/>
            <pc:sldMk cId="497870955" sldId="472"/>
            <ac:picMk id="47" creationId="{CAB758E6-45ED-4C42-8938-5DEA1E800029}"/>
          </ac:picMkLst>
        </pc:picChg>
      </pc:sldChg>
      <pc:sldChg chg="addSp delSp modSp add modTransition modAnim">
        <pc:chgData name="Xin LIU" userId="d0d7abe7-578f-4523-acec-00212c987c81" providerId="ADAL" clId="{964D68E7-CE0F-4D3C-A7A7-8F3B5C9618A0}" dt="2019-10-30T09:13:51.797" v="20142" actId="20577"/>
        <pc:sldMkLst>
          <pc:docMk/>
          <pc:sldMk cId="3780671721" sldId="473"/>
        </pc:sldMkLst>
        <pc:spChg chg="mod">
          <ac:chgData name="Xin LIU" userId="d0d7abe7-578f-4523-acec-00212c987c81" providerId="ADAL" clId="{964D68E7-CE0F-4D3C-A7A7-8F3B5C9618A0}" dt="2019-10-25T12:51:18.471" v="18230" actId="20577"/>
          <ac:spMkLst>
            <pc:docMk/>
            <pc:sldMk cId="3780671721" sldId="473"/>
            <ac:spMk id="3" creationId="{9219E8C9-55D7-4755-871B-39FE7D1A896F}"/>
          </ac:spMkLst>
        </pc:spChg>
        <pc:spChg chg="mod">
          <ac:chgData name="Xin LIU" userId="d0d7abe7-578f-4523-acec-00212c987c81" providerId="ADAL" clId="{964D68E7-CE0F-4D3C-A7A7-8F3B5C9618A0}" dt="2019-10-27T08:46:33.410" v="19896" actId="20577"/>
          <ac:spMkLst>
            <pc:docMk/>
            <pc:sldMk cId="3780671721" sldId="473"/>
            <ac:spMk id="5" creationId="{28B177B3-7D6E-434D-AA21-ED812F46E4D7}"/>
          </ac:spMkLst>
        </pc:spChg>
        <pc:spChg chg="add del mod">
          <ac:chgData name="Xin LIU" userId="d0d7abe7-578f-4523-acec-00212c987c81" providerId="ADAL" clId="{964D68E7-CE0F-4D3C-A7A7-8F3B5C9618A0}" dt="2019-10-27T08:53:27.448" v="19928" actId="478"/>
          <ac:spMkLst>
            <pc:docMk/>
            <pc:sldMk cId="3780671721" sldId="473"/>
            <ac:spMk id="7" creationId="{96545C12-D369-44B7-BC41-53AE72313DC8}"/>
          </ac:spMkLst>
        </pc:spChg>
        <pc:spChg chg="add mod">
          <ac:chgData name="Xin LIU" userId="d0d7abe7-578f-4523-acec-00212c987c81" providerId="ADAL" clId="{964D68E7-CE0F-4D3C-A7A7-8F3B5C9618A0}" dt="2019-10-27T08:54:01.167" v="19936" actId="17032"/>
          <ac:spMkLst>
            <pc:docMk/>
            <pc:sldMk cId="3780671721" sldId="473"/>
            <ac:spMk id="8" creationId="{6D875D6C-79ED-4FB9-9F1E-4012DF63F629}"/>
          </ac:spMkLst>
        </pc:spChg>
        <pc:spChg chg="add mod">
          <ac:chgData name="Xin LIU" userId="d0d7abe7-578f-4523-acec-00212c987c81" providerId="ADAL" clId="{964D68E7-CE0F-4D3C-A7A7-8F3B5C9618A0}" dt="2019-10-27T08:55:40.132" v="19998" actId="17032"/>
          <ac:spMkLst>
            <pc:docMk/>
            <pc:sldMk cId="3780671721" sldId="473"/>
            <ac:spMk id="9" creationId="{EE6311F9-7283-4785-82B5-3BB0A4A2907C}"/>
          </ac:spMkLst>
        </pc:spChg>
        <pc:spChg chg="add mod">
          <ac:chgData name="Xin LIU" userId="d0d7abe7-578f-4523-acec-00212c987c81" providerId="ADAL" clId="{964D68E7-CE0F-4D3C-A7A7-8F3B5C9618A0}" dt="2019-10-25T12:55:06.040" v="18414" actId="255"/>
          <ac:spMkLst>
            <pc:docMk/>
            <pc:sldMk cId="3780671721" sldId="473"/>
            <ac:spMk id="11" creationId="{AE516F5F-BE41-42C1-8193-F5F1E8C4CD78}"/>
          </ac:spMkLst>
        </pc:spChg>
        <pc:spChg chg="add del mod">
          <ac:chgData name="Xin LIU" userId="d0d7abe7-578f-4523-acec-00212c987c81" providerId="ADAL" clId="{964D68E7-CE0F-4D3C-A7A7-8F3B5C9618A0}" dt="2019-10-27T08:53:25.905" v="19927" actId="478"/>
          <ac:spMkLst>
            <pc:docMk/>
            <pc:sldMk cId="3780671721" sldId="473"/>
            <ac:spMk id="12" creationId="{84DFFBE6-D909-4B38-A339-116D1F8BDEEA}"/>
          </ac:spMkLst>
        </pc:spChg>
        <pc:spChg chg="add del mod">
          <ac:chgData name="Xin LIU" userId="d0d7abe7-578f-4523-acec-00212c987c81" providerId="ADAL" clId="{964D68E7-CE0F-4D3C-A7A7-8F3B5C9618A0}" dt="2019-10-27T08:53:24.473" v="19926" actId="478"/>
          <ac:spMkLst>
            <pc:docMk/>
            <pc:sldMk cId="3780671721" sldId="473"/>
            <ac:spMk id="14" creationId="{3C877188-1EB6-424F-9C5C-112E20D8EAEB}"/>
          </ac:spMkLst>
        </pc:spChg>
        <pc:spChg chg="add del mod">
          <ac:chgData name="Xin LIU" userId="d0d7abe7-578f-4523-acec-00212c987c81" providerId="ADAL" clId="{964D68E7-CE0F-4D3C-A7A7-8F3B5C9618A0}" dt="2019-10-25T12:55:38.434" v="18420"/>
          <ac:spMkLst>
            <pc:docMk/>
            <pc:sldMk cId="3780671721" sldId="473"/>
            <ac:spMk id="14" creationId="{F61BD340-4B0B-47AC-BAF5-EE181061F766}"/>
          </ac:spMkLst>
        </pc:spChg>
        <pc:spChg chg="add mod">
          <ac:chgData name="Xin LIU" userId="d0d7abe7-578f-4523-acec-00212c987c81" providerId="ADAL" clId="{964D68E7-CE0F-4D3C-A7A7-8F3B5C9618A0}" dt="2019-10-30T09:13:51.797" v="20142" actId="20577"/>
          <ac:spMkLst>
            <pc:docMk/>
            <pc:sldMk cId="3780671721" sldId="473"/>
            <ac:spMk id="15" creationId="{3D7D4B0A-B30F-4667-97CE-4201874BEF23}"/>
          </ac:spMkLst>
        </pc:spChg>
        <pc:spChg chg="add mod">
          <ac:chgData name="Xin LIU" userId="d0d7abe7-578f-4523-acec-00212c987c81" providerId="ADAL" clId="{964D68E7-CE0F-4D3C-A7A7-8F3B5C9618A0}" dt="2019-10-27T08:54:06.039" v="19938" actId="1076"/>
          <ac:spMkLst>
            <pc:docMk/>
            <pc:sldMk cId="3780671721" sldId="473"/>
            <ac:spMk id="16" creationId="{8535CA99-B33A-4EF6-A387-482FFBC11429}"/>
          </ac:spMkLst>
        </pc:spChg>
        <pc:spChg chg="add mod">
          <ac:chgData name="Xin LIU" userId="d0d7abe7-578f-4523-acec-00212c987c81" providerId="ADAL" clId="{964D68E7-CE0F-4D3C-A7A7-8F3B5C9618A0}" dt="2019-10-27T08:54:22.227" v="19980" actId="1038"/>
          <ac:spMkLst>
            <pc:docMk/>
            <pc:sldMk cId="3780671721" sldId="473"/>
            <ac:spMk id="17" creationId="{0A98EDCF-6632-4ECF-B003-6C3CF4E74DC4}"/>
          </ac:spMkLst>
        </pc:spChg>
        <pc:spChg chg="del">
          <ac:chgData name="Xin LIU" userId="d0d7abe7-578f-4523-acec-00212c987c81" providerId="ADAL" clId="{964D68E7-CE0F-4D3C-A7A7-8F3B5C9618A0}" dt="2019-10-25T12:51:50.950" v="18322" actId="478"/>
          <ac:spMkLst>
            <pc:docMk/>
            <pc:sldMk cId="3780671721" sldId="473"/>
            <ac:spMk id="41" creationId="{3B495D90-A510-405A-A755-49240F2DDA62}"/>
          </ac:spMkLst>
        </pc:spChg>
        <pc:spChg chg="del mod">
          <ac:chgData name="Xin LIU" userId="d0d7abe7-578f-4523-acec-00212c987c81" providerId="ADAL" clId="{964D68E7-CE0F-4D3C-A7A7-8F3B5C9618A0}" dt="2019-10-25T12:52:07.845" v="18328" actId="478"/>
          <ac:spMkLst>
            <pc:docMk/>
            <pc:sldMk cId="3780671721" sldId="473"/>
            <ac:spMk id="44" creationId="{7BDC69F4-2FC9-4145-B835-2DA5639072B7}"/>
          </ac:spMkLst>
        </pc:spChg>
        <pc:picChg chg="mod">
          <ac:chgData name="Xin LIU" userId="d0d7abe7-578f-4523-acec-00212c987c81" providerId="ADAL" clId="{964D68E7-CE0F-4D3C-A7A7-8F3B5C9618A0}" dt="2019-10-25T12:52:43.085" v="18396" actId="1076"/>
          <ac:picMkLst>
            <pc:docMk/>
            <pc:sldMk cId="3780671721" sldId="473"/>
            <ac:picMk id="6" creationId="{2FB21DC2-19FD-4198-8A78-8B327AC39720}"/>
          </ac:picMkLst>
        </pc:picChg>
        <pc:picChg chg="del">
          <ac:chgData name="Xin LIU" userId="d0d7abe7-578f-4523-acec-00212c987c81" providerId="ADAL" clId="{964D68E7-CE0F-4D3C-A7A7-8F3B5C9618A0}" dt="2019-10-25T12:51:50.950" v="18322" actId="478"/>
          <ac:picMkLst>
            <pc:docMk/>
            <pc:sldMk cId="3780671721" sldId="473"/>
            <ac:picMk id="7" creationId="{92CC977D-30DB-4AD5-98D1-AD4188867E60}"/>
          </ac:picMkLst>
        </pc:picChg>
        <pc:picChg chg="add del mod">
          <ac:chgData name="Xin LIU" userId="d0d7abe7-578f-4523-acec-00212c987c81" providerId="ADAL" clId="{964D68E7-CE0F-4D3C-A7A7-8F3B5C9618A0}" dt="2019-10-25T12:53:32.194" v="18401" actId="478"/>
          <ac:picMkLst>
            <pc:docMk/>
            <pc:sldMk cId="3780671721" sldId="473"/>
            <ac:picMk id="12" creationId="{861264AC-CDA2-486A-86EA-101AE597B0B7}"/>
          </ac:picMkLst>
        </pc:picChg>
        <pc:picChg chg="add mod">
          <ac:chgData name="Xin LIU" userId="d0d7abe7-578f-4523-acec-00212c987c81" providerId="ADAL" clId="{964D68E7-CE0F-4D3C-A7A7-8F3B5C9618A0}" dt="2019-10-25T12:53:37.253" v="18403" actId="1076"/>
          <ac:picMkLst>
            <pc:docMk/>
            <pc:sldMk cId="3780671721" sldId="473"/>
            <ac:picMk id="13" creationId="{7D3BA7AA-A3F4-45F5-8D6C-EFF9D9278263}"/>
          </ac:picMkLst>
        </pc:picChg>
      </pc:sldChg>
    </pc:docChg>
  </pc:docChgLst>
  <pc:docChgLst>
    <pc:chgData name="Guest User" userId="S::urn:spo:anon#897411a09f64cf987132c5370e001b6500c9e8e826faaaed6cf370e477d00cde::" providerId="AD" clId="Web-{49B6BADD-74A4-23C7-BE12-73D83451777F}"/>
    <pc:docChg chg="addSld delSld modSld">
      <pc:chgData name="Guest User" userId="S::urn:spo:anon#897411a09f64cf987132c5370e001b6500c9e8e826faaaed6cf370e477d00cde::" providerId="AD" clId="Web-{49B6BADD-74A4-23C7-BE12-73D83451777F}" dt="2019-10-24T13:45:19.594" v="878" actId="20577"/>
      <pc:docMkLst>
        <pc:docMk/>
      </pc:docMkLst>
      <pc:sldChg chg="modSp">
        <pc:chgData name="Guest User" userId="S::urn:spo:anon#897411a09f64cf987132c5370e001b6500c9e8e826faaaed6cf370e477d00cde::" providerId="AD" clId="Web-{49B6BADD-74A4-23C7-BE12-73D83451777F}" dt="2019-10-24T13:03:37.579" v="2" actId="20577"/>
        <pc:sldMkLst>
          <pc:docMk/>
          <pc:sldMk cId="0" sldId="256"/>
        </pc:sldMkLst>
        <pc:spChg chg="mod">
          <ac:chgData name="Guest User" userId="S::urn:spo:anon#897411a09f64cf987132c5370e001b6500c9e8e826faaaed6cf370e477d00cde::" providerId="AD" clId="Web-{49B6BADD-74A4-23C7-BE12-73D83451777F}" dt="2019-10-24T13:03:37.579" v="2" actId="20577"/>
          <ac:spMkLst>
            <pc:docMk/>
            <pc:sldMk cId="0" sldId="256"/>
            <ac:spMk id="3" creationId="{00000000-0000-0000-0000-000000000000}"/>
          </ac:spMkLst>
        </pc:spChg>
      </pc:sldChg>
      <pc:sldChg chg="addSp delSp modSp">
        <pc:chgData name="Guest User" userId="S::urn:spo:anon#897411a09f64cf987132c5370e001b6500c9e8e826faaaed6cf370e477d00cde::" providerId="AD" clId="Web-{49B6BADD-74A4-23C7-BE12-73D83451777F}" dt="2019-10-24T13:14:12.739" v="340"/>
        <pc:sldMkLst>
          <pc:docMk/>
          <pc:sldMk cId="2253486731" sldId="378"/>
        </pc:sldMkLst>
        <pc:spChg chg="mod">
          <ac:chgData name="Guest User" userId="S::urn:spo:anon#897411a09f64cf987132c5370e001b6500c9e8e826faaaed6cf370e477d00cde::" providerId="AD" clId="Web-{49B6BADD-74A4-23C7-BE12-73D83451777F}" dt="2019-10-24T13:04:27.001" v="55" actId="14100"/>
          <ac:spMkLst>
            <pc:docMk/>
            <pc:sldMk cId="2253486731" sldId="378"/>
            <ac:spMk id="2" creationId="{00000000-0000-0000-0000-000000000000}"/>
          </ac:spMkLst>
        </pc:spChg>
        <pc:spChg chg="add del mod">
          <ac:chgData name="Guest User" userId="S::urn:spo:anon#897411a09f64cf987132c5370e001b6500c9e8e826faaaed6cf370e477d00cde::" providerId="AD" clId="Web-{49B6BADD-74A4-23C7-BE12-73D83451777F}" dt="2019-10-24T13:05:44.783" v="72"/>
          <ac:spMkLst>
            <pc:docMk/>
            <pc:sldMk cId="2253486731" sldId="378"/>
            <ac:spMk id="3" creationId="{26E89C90-D767-40BE-98B5-921164D20F2E}"/>
          </ac:spMkLst>
        </pc:spChg>
        <pc:spChg chg="mod">
          <ac:chgData name="Guest User" userId="S::urn:spo:anon#897411a09f64cf987132c5370e001b6500c9e8e826faaaed6cf370e477d00cde::" providerId="AD" clId="Web-{49B6BADD-74A4-23C7-BE12-73D83451777F}" dt="2019-10-24T13:09:47.597" v="161" actId="1076"/>
          <ac:spMkLst>
            <pc:docMk/>
            <pc:sldMk cId="2253486731" sldId="378"/>
            <ac:spMk id="15" creationId="{C32E994E-1512-47F4-B6E7-FA7568CE7DCD}"/>
          </ac:spMkLst>
        </pc:spChg>
        <pc:spChg chg="mod">
          <ac:chgData name="Guest User" userId="S::urn:spo:anon#897411a09f64cf987132c5370e001b6500c9e8e826faaaed6cf370e477d00cde::" providerId="AD" clId="Web-{49B6BADD-74A4-23C7-BE12-73D83451777F}" dt="2019-10-24T13:09:47.722" v="170" actId="1076"/>
          <ac:spMkLst>
            <pc:docMk/>
            <pc:sldMk cId="2253486731" sldId="378"/>
            <ac:spMk id="16" creationId="{D0D2F110-9339-497D-906E-254A7C16F648}"/>
          </ac:spMkLst>
        </pc:spChg>
        <pc:spChg chg="mod">
          <ac:chgData name="Guest User" userId="S::urn:spo:anon#897411a09f64cf987132c5370e001b6500c9e8e826faaaed6cf370e477d00cde::" providerId="AD" clId="Web-{49B6BADD-74A4-23C7-BE12-73D83451777F}" dt="2019-10-24T13:09:47.612" v="162" actId="1076"/>
          <ac:spMkLst>
            <pc:docMk/>
            <pc:sldMk cId="2253486731" sldId="378"/>
            <ac:spMk id="17" creationId="{D8FA70F3-A6B7-47AA-B3AA-8F357C19381D}"/>
          </ac:spMkLst>
        </pc:spChg>
        <pc:spChg chg="mod">
          <ac:chgData name="Guest User" userId="S::urn:spo:anon#897411a09f64cf987132c5370e001b6500c9e8e826faaaed6cf370e477d00cde::" providerId="AD" clId="Web-{49B6BADD-74A4-23C7-BE12-73D83451777F}" dt="2019-10-24T13:09:47.628" v="163" actId="1076"/>
          <ac:spMkLst>
            <pc:docMk/>
            <pc:sldMk cId="2253486731" sldId="378"/>
            <ac:spMk id="18" creationId="{9B399F54-C2D0-409E-93A4-66E18A98AE25}"/>
          </ac:spMkLst>
        </pc:spChg>
        <pc:spChg chg="mod">
          <ac:chgData name="Guest User" userId="S::urn:spo:anon#897411a09f64cf987132c5370e001b6500c9e8e826faaaed6cf370e477d00cde::" providerId="AD" clId="Web-{49B6BADD-74A4-23C7-BE12-73D83451777F}" dt="2019-10-24T13:09:47.815" v="177" actId="1076"/>
          <ac:spMkLst>
            <pc:docMk/>
            <pc:sldMk cId="2253486731" sldId="378"/>
            <ac:spMk id="19" creationId="{8F4E6B3F-73C1-446D-A19D-9F0F84C0302E}"/>
          </ac:spMkLst>
        </pc:spChg>
        <pc:spChg chg="mod">
          <ac:chgData name="Guest User" userId="S::urn:spo:anon#897411a09f64cf987132c5370e001b6500c9e8e826faaaed6cf370e477d00cde::" providerId="AD" clId="Web-{49B6BADD-74A4-23C7-BE12-73D83451777F}" dt="2019-10-24T13:09:47.644" v="164" actId="1076"/>
          <ac:spMkLst>
            <pc:docMk/>
            <pc:sldMk cId="2253486731" sldId="378"/>
            <ac:spMk id="20" creationId="{5934EBCA-4325-4B43-945B-3332A44AA60B}"/>
          </ac:spMkLst>
        </pc:spChg>
        <pc:spChg chg="mod">
          <ac:chgData name="Guest User" userId="S::urn:spo:anon#897411a09f64cf987132c5370e001b6500c9e8e826faaaed6cf370e477d00cde::" providerId="AD" clId="Web-{49B6BADD-74A4-23C7-BE12-73D83451777F}" dt="2019-10-24T13:09:47.659" v="165" actId="1076"/>
          <ac:spMkLst>
            <pc:docMk/>
            <pc:sldMk cId="2253486731" sldId="378"/>
            <ac:spMk id="21" creationId="{5C3E8962-146F-493A-ABCA-4D2583AC67DB}"/>
          </ac:spMkLst>
        </pc:spChg>
        <pc:spChg chg="mod">
          <ac:chgData name="Guest User" userId="S::urn:spo:anon#897411a09f64cf987132c5370e001b6500c9e8e826faaaed6cf370e477d00cde::" providerId="AD" clId="Web-{49B6BADD-74A4-23C7-BE12-73D83451777F}" dt="2019-10-24T13:09:47.675" v="166" actId="1076"/>
          <ac:spMkLst>
            <pc:docMk/>
            <pc:sldMk cId="2253486731" sldId="378"/>
            <ac:spMk id="22" creationId="{AC024095-C696-4F4D-BFB6-B53A33ADF230}"/>
          </ac:spMkLst>
        </pc:spChg>
        <pc:spChg chg="mod">
          <ac:chgData name="Guest User" userId="S::urn:spo:anon#897411a09f64cf987132c5370e001b6500c9e8e826faaaed6cf370e477d00cde::" providerId="AD" clId="Web-{49B6BADD-74A4-23C7-BE12-73D83451777F}" dt="2019-10-24T13:09:47.737" v="171" actId="1076"/>
          <ac:spMkLst>
            <pc:docMk/>
            <pc:sldMk cId="2253486731" sldId="378"/>
            <ac:spMk id="23" creationId="{84D4C29F-83E0-42D6-AEE4-79673CD16A5F}"/>
          </ac:spMkLst>
        </pc:spChg>
        <pc:spChg chg="mod">
          <ac:chgData name="Guest User" userId="S::urn:spo:anon#897411a09f64cf987132c5370e001b6500c9e8e826faaaed6cf370e477d00cde::" providerId="AD" clId="Web-{49B6BADD-74A4-23C7-BE12-73D83451777F}" dt="2019-10-24T13:09:47.690" v="167" actId="1076"/>
          <ac:spMkLst>
            <pc:docMk/>
            <pc:sldMk cId="2253486731" sldId="378"/>
            <ac:spMk id="24" creationId="{60FF7BE6-0C15-43F1-98DD-684DF1FF8C87}"/>
          </ac:spMkLst>
        </pc:spChg>
        <pc:spChg chg="mod">
          <ac:chgData name="Guest User" userId="S::urn:spo:anon#897411a09f64cf987132c5370e001b6500c9e8e826faaaed6cf370e477d00cde::" providerId="AD" clId="Web-{49B6BADD-74A4-23C7-BE12-73D83451777F}" dt="2019-10-24T13:09:47.831" v="178" actId="1076"/>
          <ac:spMkLst>
            <pc:docMk/>
            <pc:sldMk cId="2253486731" sldId="378"/>
            <ac:spMk id="25" creationId="{FE471557-81C9-47A4-88CA-65700A91240E}"/>
          </ac:spMkLst>
        </pc:spChg>
        <pc:spChg chg="mod">
          <ac:chgData name="Guest User" userId="S::urn:spo:anon#897411a09f64cf987132c5370e001b6500c9e8e826faaaed6cf370e477d00cde::" providerId="AD" clId="Web-{49B6BADD-74A4-23C7-BE12-73D83451777F}" dt="2019-10-24T13:08:57.643" v="142" actId="1076"/>
          <ac:spMkLst>
            <pc:docMk/>
            <pc:sldMk cId="2253486731" sldId="378"/>
            <ac:spMk id="26" creationId="{1340901A-2A50-488D-8FD9-9D063EE3267A}"/>
          </ac:spMkLst>
        </pc:spChg>
        <pc:spChg chg="add del mod">
          <ac:chgData name="Guest User" userId="S::urn:spo:anon#897411a09f64cf987132c5370e001b6500c9e8e826faaaed6cf370e477d00cde::" providerId="AD" clId="Web-{49B6BADD-74A4-23C7-BE12-73D83451777F}" dt="2019-10-24T13:09:35.737" v="160" actId="1076"/>
          <ac:spMkLst>
            <pc:docMk/>
            <pc:sldMk cId="2253486731" sldId="378"/>
            <ac:spMk id="27" creationId="{84ACEFE3-D5A8-410C-882D-B1108CB65E65}"/>
          </ac:spMkLst>
        </pc:spChg>
        <pc:spChg chg="add del mod">
          <ac:chgData name="Guest User" userId="S::urn:spo:anon#897411a09f64cf987132c5370e001b6500c9e8e826faaaed6cf370e477d00cde::" providerId="AD" clId="Web-{49B6BADD-74A4-23C7-BE12-73D83451777F}" dt="2019-10-24T13:09:35.737" v="159" actId="1076"/>
          <ac:spMkLst>
            <pc:docMk/>
            <pc:sldMk cId="2253486731" sldId="378"/>
            <ac:spMk id="28" creationId="{956ED067-B7FC-4D83-9272-100838CC4FDF}"/>
          </ac:spMkLst>
        </pc:spChg>
        <pc:spChg chg="mod">
          <ac:chgData name="Guest User" userId="S::urn:spo:anon#897411a09f64cf987132c5370e001b6500c9e8e826faaaed6cf370e477d00cde::" providerId="AD" clId="Web-{49B6BADD-74A4-23C7-BE12-73D83451777F}" dt="2019-10-24T13:09:47.784" v="174" actId="1076"/>
          <ac:spMkLst>
            <pc:docMk/>
            <pc:sldMk cId="2253486731" sldId="378"/>
            <ac:spMk id="29" creationId="{AB0703DA-07EE-467C-9787-68469CCB01DF}"/>
          </ac:spMkLst>
        </pc:spChg>
        <pc:spChg chg="mod">
          <ac:chgData name="Guest User" userId="S::urn:spo:anon#897411a09f64cf987132c5370e001b6500c9e8e826faaaed6cf370e477d00cde::" providerId="AD" clId="Web-{49B6BADD-74A4-23C7-BE12-73D83451777F}" dt="2019-10-24T13:14:12.739" v="340"/>
          <ac:spMkLst>
            <pc:docMk/>
            <pc:sldMk cId="2253486731" sldId="378"/>
            <ac:spMk id="30" creationId="{34D82857-6BE8-4FC0-B078-38225B00614E}"/>
          </ac:spMkLst>
        </pc:spChg>
        <pc:spChg chg="mod">
          <ac:chgData name="Guest User" userId="S::urn:spo:anon#897411a09f64cf987132c5370e001b6500c9e8e826faaaed6cf370e477d00cde::" providerId="AD" clId="Web-{49B6BADD-74A4-23C7-BE12-73D83451777F}" dt="2019-10-24T13:09:47.706" v="168" actId="1076"/>
          <ac:spMkLst>
            <pc:docMk/>
            <pc:sldMk cId="2253486731" sldId="378"/>
            <ac:spMk id="31" creationId="{69F5589A-CE43-46A3-854A-8F542DDDCB59}"/>
          </ac:spMkLst>
        </pc:spChg>
        <pc:spChg chg="mod">
          <ac:chgData name="Guest User" userId="S::urn:spo:anon#897411a09f64cf987132c5370e001b6500c9e8e826faaaed6cf370e477d00cde::" providerId="AD" clId="Web-{49B6BADD-74A4-23C7-BE12-73D83451777F}" dt="2019-10-24T13:09:47.753" v="172" actId="1076"/>
          <ac:spMkLst>
            <pc:docMk/>
            <pc:sldMk cId="2253486731" sldId="378"/>
            <ac:spMk id="32" creationId="{2DD99C72-B425-4159-85D4-CD11B8916FA2}"/>
          </ac:spMkLst>
        </pc:spChg>
        <pc:spChg chg="mod">
          <ac:chgData name="Guest User" userId="S::urn:spo:anon#897411a09f64cf987132c5370e001b6500c9e8e826faaaed6cf370e477d00cde::" providerId="AD" clId="Web-{49B6BADD-74A4-23C7-BE12-73D83451777F}" dt="2019-10-24T13:09:47.769" v="173" actId="1076"/>
          <ac:spMkLst>
            <pc:docMk/>
            <pc:sldMk cId="2253486731" sldId="378"/>
            <ac:spMk id="33" creationId="{E410E9D6-A447-426D-805A-3E60BD280DCB}"/>
          </ac:spMkLst>
        </pc:spChg>
        <pc:spChg chg="mod">
          <ac:chgData name="Guest User" userId="S::urn:spo:anon#897411a09f64cf987132c5370e001b6500c9e8e826faaaed6cf370e477d00cde::" providerId="AD" clId="Web-{49B6BADD-74A4-23C7-BE12-73D83451777F}" dt="2019-10-24T13:09:47.815" v="176" actId="1076"/>
          <ac:spMkLst>
            <pc:docMk/>
            <pc:sldMk cId="2253486731" sldId="378"/>
            <ac:spMk id="34" creationId="{7C7C1D6A-A19D-4330-9639-EC39ACF7FDF6}"/>
          </ac:spMkLst>
        </pc:spChg>
        <pc:spChg chg="mod">
          <ac:chgData name="Guest User" userId="S::urn:spo:anon#897411a09f64cf987132c5370e001b6500c9e8e826faaaed6cf370e477d00cde::" providerId="AD" clId="Web-{49B6BADD-74A4-23C7-BE12-73D83451777F}" dt="2019-10-24T13:09:47.800" v="175" actId="1076"/>
          <ac:spMkLst>
            <pc:docMk/>
            <pc:sldMk cId="2253486731" sldId="378"/>
            <ac:spMk id="35" creationId="{47955792-94B8-4E30-844D-9D10532C46FA}"/>
          </ac:spMkLst>
        </pc:spChg>
        <pc:spChg chg="add del mod">
          <ac:chgData name="Guest User" userId="S::urn:spo:anon#897411a09f64cf987132c5370e001b6500c9e8e826faaaed6cf370e477d00cde::" providerId="AD" clId="Web-{49B6BADD-74A4-23C7-BE12-73D83451777F}" dt="2019-10-24T13:09:35.722" v="158" actId="1076"/>
          <ac:spMkLst>
            <pc:docMk/>
            <pc:sldMk cId="2253486731" sldId="378"/>
            <ac:spMk id="36" creationId="{A8C080DA-D2DE-4693-99F3-DFC84EF4A6C8}"/>
          </ac:spMkLst>
        </pc:spChg>
        <pc:spChg chg="mod">
          <ac:chgData name="Guest User" userId="S::urn:spo:anon#897411a09f64cf987132c5370e001b6500c9e8e826faaaed6cf370e477d00cde::" providerId="AD" clId="Web-{49B6BADD-74A4-23C7-BE12-73D83451777F}" dt="2019-10-24T13:09:47.847" v="179" actId="1076"/>
          <ac:spMkLst>
            <pc:docMk/>
            <pc:sldMk cId="2253486731" sldId="378"/>
            <ac:spMk id="38" creationId="{A69A9F87-F65B-4B01-91DB-A6A9AE29B70E}"/>
          </ac:spMkLst>
        </pc:spChg>
        <pc:spChg chg="mod">
          <ac:chgData name="Guest User" userId="S::urn:spo:anon#897411a09f64cf987132c5370e001b6500c9e8e826faaaed6cf370e477d00cde::" providerId="AD" clId="Web-{49B6BADD-74A4-23C7-BE12-73D83451777F}" dt="2019-10-24T13:09:47.706" v="169" actId="1076"/>
          <ac:spMkLst>
            <pc:docMk/>
            <pc:sldMk cId="2253486731" sldId="378"/>
            <ac:spMk id="39" creationId="{9E55DAD2-B2A1-4014-95C8-B67FCCD2909D}"/>
          </ac:spMkLst>
        </pc:spChg>
      </pc:sldChg>
      <pc:sldChg chg="del">
        <pc:chgData name="Guest User" userId="S::urn:spo:anon#897411a09f64cf987132c5370e001b6500c9e8e826faaaed6cf370e477d00cde::" providerId="AD" clId="Web-{49B6BADD-74A4-23C7-BE12-73D83451777F}" dt="2019-10-24T13:03:46.360" v="4"/>
        <pc:sldMkLst>
          <pc:docMk/>
          <pc:sldMk cId="2012651391" sldId="379"/>
        </pc:sldMkLst>
      </pc:sldChg>
      <pc:sldChg chg="modSp">
        <pc:chgData name="Guest User" userId="S::urn:spo:anon#897411a09f64cf987132c5370e001b6500c9e8e826faaaed6cf370e477d00cde::" providerId="AD" clId="Web-{49B6BADD-74A4-23C7-BE12-73D83451777F}" dt="2019-10-24T13:22:54.320" v="489" actId="20577"/>
        <pc:sldMkLst>
          <pc:docMk/>
          <pc:sldMk cId="3335042215" sldId="380"/>
        </pc:sldMkLst>
        <pc:spChg chg="mod">
          <ac:chgData name="Guest User" userId="S::urn:spo:anon#897411a09f64cf987132c5370e001b6500c9e8e826faaaed6cf370e477d00cde::" providerId="AD" clId="Web-{49B6BADD-74A4-23C7-BE12-73D83451777F}" dt="2019-10-24T13:22:54.320" v="489" actId="20577"/>
          <ac:spMkLst>
            <pc:docMk/>
            <pc:sldMk cId="3335042215" sldId="380"/>
            <ac:spMk id="3" creationId="{00000000-0000-0000-0000-000000000000}"/>
          </ac:spMkLst>
        </pc:spChg>
        <pc:spChg chg="mod">
          <ac:chgData name="Guest User" userId="S::urn:spo:anon#897411a09f64cf987132c5370e001b6500c9e8e826faaaed6cf370e477d00cde::" providerId="AD" clId="Web-{49B6BADD-74A4-23C7-BE12-73D83451777F}" dt="2019-10-24T13:21:18.788" v="485" actId="20577"/>
          <ac:spMkLst>
            <pc:docMk/>
            <pc:sldMk cId="3335042215" sldId="380"/>
            <ac:spMk id="5" creationId="{895794BF-AD35-413E-BFF1-C990D1D2DAA1}"/>
          </ac:spMkLst>
        </pc:spChg>
      </pc:sldChg>
      <pc:sldChg chg="del">
        <pc:chgData name="Guest User" userId="S::urn:spo:anon#897411a09f64cf987132c5370e001b6500c9e8e826faaaed6cf370e477d00cde::" providerId="AD" clId="Web-{49B6BADD-74A4-23C7-BE12-73D83451777F}" dt="2019-10-24T13:26:03.212" v="494"/>
        <pc:sldMkLst>
          <pc:docMk/>
          <pc:sldMk cId="3346688551" sldId="381"/>
        </pc:sldMkLst>
      </pc:sldChg>
      <pc:sldChg chg="modSp">
        <pc:chgData name="Guest User" userId="S::urn:spo:anon#897411a09f64cf987132c5370e001b6500c9e8e826faaaed6cf370e477d00cde::" providerId="AD" clId="Web-{49B6BADD-74A4-23C7-BE12-73D83451777F}" dt="2019-10-24T13:39:30.576" v="842" actId="1076"/>
        <pc:sldMkLst>
          <pc:docMk/>
          <pc:sldMk cId="1690378429" sldId="383"/>
        </pc:sldMkLst>
        <pc:spChg chg="mod">
          <ac:chgData name="Guest User" userId="S::urn:spo:anon#897411a09f64cf987132c5370e001b6500c9e8e826faaaed6cf370e477d00cde::" providerId="AD" clId="Web-{49B6BADD-74A4-23C7-BE12-73D83451777F}" dt="2019-10-24T13:39:26.545" v="839" actId="20577"/>
          <ac:spMkLst>
            <pc:docMk/>
            <pc:sldMk cId="1690378429" sldId="383"/>
            <ac:spMk id="9" creationId="{3BFAED65-7D45-4C64-A313-2D29A8D81C03}"/>
          </ac:spMkLst>
        </pc:spChg>
        <pc:picChg chg="mod">
          <ac:chgData name="Guest User" userId="S::urn:spo:anon#897411a09f64cf987132c5370e001b6500c9e8e826faaaed6cf370e477d00cde::" providerId="AD" clId="Web-{49B6BADD-74A4-23C7-BE12-73D83451777F}" dt="2019-10-24T13:39:30.576" v="842" actId="1076"/>
          <ac:picMkLst>
            <pc:docMk/>
            <pc:sldMk cId="1690378429" sldId="383"/>
            <ac:picMk id="11" creationId="{5D88C491-A162-45D7-AEDB-2C8B9A703BCC}"/>
          </ac:picMkLst>
        </pc:picChg>
      </pc:sldChg>
      <pc:sldChg chg="add del">
        <pc:chgData name="Guest User" userId="S::urn:spo:anon#897411a09f64cf987132c5370e001b6500c9e8e826faaaed6cf370e477d00cde::" providerId="AD" clId="Web-{49B6BADD-74A4-23C7-BE12-73D83451777F}" dt="2019-10-24T13:12:12.801" v="224"/>
        <pc:sldMkLst>
          <pc:docMk/>
          <pc:sldMk cId="2227541179" sldId="442"/>
        </pc:sldMkLst>
      </pc:sldChg>
      <pc:sldChg chg="addSp delSp modSp">
        <pc:chgData name="Guest User" userId="S::urn:spo:anon#897411a09f64cf987132c5370e001b6500c9e8e826faaaed6cf370e477d00cde::" providerId="AD" clId="Web-{49B6BADD-74A4-23C7-BE12-73D83451777F}" dt="2019-10-24T13:14:07.176" v="339"/>
        <pc:sldMkLst>
          <pc:docMk/>
          <pc:sldMk cId="624776539" sldId="444"/>
        </pc:sldMkLst>
        <pc:spChg chg="del">
          <ac:chgData name="Guest User" userId="S::urn:spo:anon#897411a09f64cf987132c5370e001b6500c9e8e826faaaed6cf370e477d00cde::" providerId="AD" clId="Web-{49B6BADD-74A4-23C7-BE12-73D83451777F}" dt="2019-10-24T13:04:30.626" v="56"/>
          <ac:spMkLst>
            <pc:docMk/>
            <pc:sldMk cId="624776539" sldId="444"/>
            <ac:spMk id="2" creationId="{00000000-0000-0000-0000-000000000000}"/>
          </ac:spMkLst>
        </pc:spChg>
        <pc:spChg chg="mod">
          <ac:chgData name="Guest User" userId="S::urn:spo:anon#897411a09f64cf987132c5370e001b6500c9e8e826faaaed6cf370e477d00cde::" providerId="AD" clId="Web-{49B6BADD-74A4-23C7-BE12-73D83451777F}" dt="2019-10-24T13:10:29.628" v="201" actId="1076"/>
          <ac:spMkLst>
            <pc:docMk/>
            <pc:sldMk cId="624776539" sldId="444"/>
            <ac:spMk id="3" creationId="{77206945-FB4E-4423-8214-DCB898F79AB6}"/>
          </ac:spMkLst>
        </pc:spChg>
        <pc:spChg chg="add del mod">
          <ac:chgData name="Guest User" userId="S::urn:spo:anon#897411a09f64cf987132c5370e001b6500c9e8e826faaaed6cf370e477d00cde::" providerId="AD" clId="Web-{49B6BADD-74A4-23C7-BE12-73D83451777F}" dt="2019-10-24T13:04:38.642" v="59"/>
          <ac:spMkLst>
            <pc:docMk/>
            <pc:sldMk cId="624776539" sldId="444"/>
            <ac:spMk id="6" creationId="{F9A415FB-6C1F-4D8D-9521-D04C866E6D53}"/>
          </ac:spMkLst>
        </pc:spChg>
        <pc:spChg chg="mod">
          <ac:chgData name="Guest User" userId="S::urn:spo:anon#897411a09f64cf987132c5370e001b6500c9e8e826faaaed6cf370e477d00cde::" providerId="AD" clId="Web-{49B6BADD-74A4-23C7-BE12-73D83451777F}" dt="2019-10-24T13:10:29.691" v="206" actId="1076"/>
          <ac:spMkLst>
            <pc:docMk/>
            <pc:sldMk cId="624776539" sldId="444"/>
            <ac:spMk id="7" creationId="{155FCF9D-3907-49A5-86DF-70622BEC89A1}"/>
          </ac:spMkLst>
        </pc:spChg>
        <pc:spChg chg="add mod">
          <ac:chgData name="Guest User" userId="S::urn:spo:anon#897411a09f64cf987132c5370e001b6500c9e8e826faaaed6cf370e477d00cde::" providerId="AD" clId="Web-{49B6BADD-74A4-23C7-BE12-73D83451777F}" dt="2019-10-24T13:04:45.376" v="61" actId="1076"/>
          <ac:spMkLst>
            <pc:docMk/>
            <pc:sldMk cId="624776539" sldId="444"/>
            <ac:spMk id="8" creationId="{72C65B3B-33BE-4C5B-8750-5CE7AB60BA69}"/>
          </ac:spMkLst>
        </pc:spChg>
        <pc:spChg chg="add mod">
          <ac:chgData name="Guest User" userId="S::urn:spo:anon#897411a09f64cf987132c5370e001b6500c9e8e826faaaed6cf370e477d00cde::" providerId="AD" clId="Web-{49B6BADD-74A4-23C7-BE12-73D83451777F}" dt="2019-10-24T13:10:23.019" v="194" actId="1076"/>
          <ac:spMkLst>
            <pc:docMk/>
            <pc:sldMk cId="624776539" sldId="444"/>
            <ac:spMk id="9" creationId="{828F3A1A-613F-4517-89F5-B6936EEEE1B3}"/>
          </ac:spMkLst>
        </pc:spChg>
        <pc:spChg chg="add mod">
          <ac:chgData name="Guest User" userId="S::urn:spo:anon#897411a09f64cf987132c5370e001b6500c9e8e826faaaed6cf370e477d00cde::" providerId="AD" clId="Web-{49B6BADD-74A4-23C7-BE12-73D83451777F}" dt="2019-10-24T13:10:23.003" v="193" actId="1076"/>
          <ac:spMkLst>
            <pc:docMk/>
            <pc:sldMk cId="624776539" sldId="444"/>
            <ac:spMk id="10" creationId="{8050F3E6-6395-407F-B2E7-A4C990E1E12A}"/>
          </ac:spMkLst>
        </pc:spChg>
        <pc:spChg chg="add mod">
          <ac:chgData name="Guest User" userId="S::urn:spo:anon#897411a09f64cf987132c5370e001b6500c9e8e826faaaed6cf370e477d00cde::" providerId="AD" clId="Web-{49B6BADD-74A4-23C7-BE12-73D83451777F}" dt="2019-10-24T13:10:22.988" v="192" actId="1076"/>
          <ac:spMkLst>
            <pc:docMk/>
            <pc:sldMk cId="624776539" sldId="444"/>
            <ac:spMk id="11" creationId="{5D8AD0B7-9C00-4B28-B0E1-9DBA509554A5}"/>
          </ac:spMkLst>
        </pc:spChg>
        <pc:spChg chg="mod">
          <ac:chgData name="Guest User" userId="S::urn:spo:anon#897411a09f64cf987132c5370e001b6500c9e8e826faaaed6cf370e477d00cde::" providerId="AD" clId="Web-{49B6BADD-74A4-23C7-BE12-73D83451777F}" dt="2019-10-24T13:10:29.644" v="202" actId="1076"/>
          <ac:spMkLst>
            <pc:docMk/>
            <pc:sldMk cId="624776539" sldId="444"/>
            <ac:spMk id="16" creationId="{980FE0A8-B9FA-417F-ADB5-74E4272A84C9}"/>
          </ac:spMkLst>
        </pc:spChg>
        <pc:spChg chg="mod">
          <ac:chgData name="Guest User" userId="S::urn:spo:anon#897411a09f64cf987132c5370e001b6500c9e8e826faaaed6cf370e477d00cde::" providerId="AD" clId="Web-{49B6BADD-74A4-23C7-BE12-73D83451777F}" dt="2019-10-24T13:10:29.660" v="203" actId="1076"/>
          <ac:spMkLst>
            <pc:docMk/>
            <pc:sldMk cId="624776539" sldId="444"/>
            <ac:spMk id="17" creationId="{E6DB3B94-189C-4638-AC90-F9063CB1C1C4}"/>
          </ac:spMkLst>
        </pc:spChg>
        <pc:spChg chg="mod">
          <ac:chgData name="Guest User" userId="S::urn:spo:anon#897411a09f64cf987132c5370e001b6500c9e8e826faaaed6cf370e477d00cde::" providerId="AD" clId="Web-{49B6BADD-74A4-23C7-BE12-73D83451777F}" dt="2019-10-24T13:10:29.660" v="204" actId="1076"/>
          <ac:spMkLst>
            <pc:docMk/>
            <pc:sldMk cId="624776539" sldId="444"/>
            <ac:spMk id="18" creationId="{7210D20C-E496-44F9-8033-603331081424}"/>
          </ac:spMkLst>
        </pc:spChg>
        <pc:spChg chg="mod">
          <ac:chgData name="Guest User" userId="S::urn:spo:anon#897411a09f64cf987132c5370e001b6500c9e8e826faaaed6cf370e477d00cde::" providerId="AD" clId="Web-{49B6BADD-74A4-23C7-BE12-73D83451777F}" dt="2019-10-24T13:10:29.676" v="205" actId="1076"/>
          <ac:spMkLst>
            <pc:docMk/>
            <pc:sldMk cId="624776539" sldId="444"/>
            <ac:spMk id="19" creationId="{EDCD5F3F-D124-41D7-B87D-1C057843C1F1}"/>
          </ac:spMkLst>
        </pc:spChg>
        <pc:spChg chg="mod">
          <ac:chgData name="Guest User" userId="S::urn:spo:anon#897411a09f64cf987132c5370e001b6500c9e8e826faaaed6cf370e477d00cde::" providerId="AD" clId="Web-{49B6BADD-74A4-23C7-BE12-73D83451777F}" dt="2019-10-24T13:10:29.706" v="207" actId="1076"/>
          <ac:spMkLst>
            <pc:docMk/>
            <pc:sldMk cId="624776539" sldId="444"/>
            <ac:spMk id="23" creationId="{FAC9DD89-A899-46CD-AE2F-D5EBA5F83F87}"/>
          </ac:spMkLst>
        </pc:spChg>
        <pc:spChg chg="mod">
          <ac:chgData name="Guest User" userId="S::urn:spo:anon#897411a09f64cf987132c5370e001b6500c9e8e826faaaed6cf370e477d00cde::" providerId="AD" clId="Web-{49B6BADD-74A4-23C7-BE12-73D83451777F}" dt="2019-10-24T13:10:29.706" v="208" actId="1076"/>
          <ac:spMkLst>
            <pc:docMk/>
            <pc:sldMk cId="624776539" sldId="444"/>
            <ac:spMk id="25" creationId="{F56D5D11-528A-489F-B5F7-FF26FC17029C}"/>
          </ac:spMkLst>
        </pc:spChg>
        <pc:spChg chg="mod">
          <ac:chgData name="Guest User" userId="S::urn:spo:anon#897411a09f64cf987132c5370e001b6500c9e8e826faaaed6cf370e477d00cde::" providerId="AD" clId="Web-{49B6BADD-74A4-23C7-BE12-73D83451777F}" dt="2019-10-24T13:10:29.722" v="209" actId="1076"/>
          <ac:spMkLst>
            <pc:docMk/>
            <pc:sldMk cId="624776539" sldId="444"/>
            <ac:spMk id="26" creationId="{463BAFB3-523B-41C4-8D27-CC4350FBEEA4}"/>
          </ac:spMkLst>
        </pc:spChg>
        <pc:spChg chg="mod">
          <ac:chgData name="Guest User" userId="S::urn:spo:anon#897411a09f64cf987132c5370e001b6500c9e8e826faaaed6cf370e477d00cde::" providerId="AD" clId="Web-{49B6BADD-74A4-23C7-BE12-73D83451777F}" dt="2019-10-24T13:14:07.176" v="339"/>
          <ac:spMkLst>
            <pc:docMk/>
            <pc:sldMk cId="624776539" sldId="444"/>
            <ac:spMk id="30" creationId="{34D82857-6BE8-4FC0-B078-38225B00614E}"/>
          </ac:spMkLst>
        </pc:spChg>
        <pc:spChg chg="mod">
          <ac:chgData name="Guest User" userId="S::urn:spo:anon#897411a09f64cf987132c5370e001b6500c9e8e826faaaed6cf370e477d00cde::" providerId="AD" clId="Web-{49B6BADD-74A4-23C7-BE12-73D83451777F}" dt="2019-10-24T13:10:29.550" v="195" actId="1076"/>
          <ac:spMkLst>
            <pc:docMk/>
            <pc:sldMk cId="624776539" sldId="444"/>
            <ac:spMk id="33" creationId="{82643767-CCBA-4DD7-8AD7-1DAA0D17344E}"/>
          </ac:spMkLst>
        </pc:spChg>
        <pc:spChg chg="mod">
          <ac:chgData name="Guest User" userId="S::urn:spo:anon#897411a09f64cf987132c5370e001b6500c9e8e826faaaed6cf370e477d00cde::" providerId="AD" clId="Web-{49B6BADD-74A4-23C7-BE12-73D83451777F}" dt="2019-10-24T13:10:29.566" v="196" actId="1076"/>
          <ac:spMkLst>
            <pc:docMk/>
            <pc:sldMk cId="624776539" sldId="444"/>
            <ac:spMk id="34" creationId="{E80C1E7B-2433-4708-BE96-7FE4E90B9A8C}"/>
          </ac:spMkLst>
        </pc:spChg>
        <pc:spChg chg="mod">
          <ac:chgData name="Guest User" userId="S::urn:spo:anon#897411a09f64cf987132c5370e001b6500c9e8e826faaaed6cf370e477d00cde::" providerId="AD" clId="Web-{49B6BADD-74A4-23C7-BE12-73D83451777F}" dt="2019-10-24T13:10:29.582" v="197" actId="1076"/>
          <ac:spMkLst>
            <pc:docMk/>
            <pc:sldMk cId="624776539" sldId="444"/>
            <ac:spMk id="35" creationId="{7CA4BC15-4EE8-4E64-82C9-055FCB71B666}"/>
          </ac:spMkLst>
        </pc:spChg>
        <pc:spChg chg="mod">
          <ac:chgData name="Guest User" userId="S::urn:spo:anon#897411a09f64cf987132c5370e001b6500c9e8e826faaaed6cf370e477d00cde::" providerId="AD" clId="Web-{49B6BADD-74A4-23C7-BE12-73D83451777F}" dt="2019-10-24T13:10:29.597" v="198" actId="1076"/>
          <ac:spMkLst>
            <pc:docMk/>
            <pc:sldMk cId="624776539" sldId="444"/>
            <ac:spMk id="37" creationId="{7669E43D-152C-4648-A027-38969ACCA57F}"/>
          </ac:spMkLst>
        </pc:spChg>
        <pc:spChg chg="mod">
          <ac:chgData name="Guest User" userId="S::urn:spo:anon#897411a09f64cf987132c5370e001b6500c9e8e826faaaed6cf370e477d00cde::" providerId="AD" clId="Web-{49B6BADD-74A4-23C7-BE12-73D83451777F}" dt="2019-10-24T13:10:29.597" v="199" actId="1076"/>
          <ac:spMkLst>
            <pc:docMk/>
            <pc:sldMk cId="624776539" sldId="444"/>
            <ac:spMk id="38" creationId="{4C987D03-37F2-474F-AA2B-E681443FFF59}"/>
          </ac:spMkLst>
        </pc:spChg>
        <pc:spChg chg="mod">
          <ac:chgData name="Guest User" userId="S::urn:spo:anon#897411a09f64cf987132c5370e001b6500c9e8e826faaaed6cf370e477d00cde::" providerId="AD" clId="Web-{49B6BADD-74A4-23C7-BE12-73D83451777F}" dt="2019-10-24T13:10:29.613" v="200" actId="1076"/>
          <ac:spMkLst>
            <pc:docMk/>
            <pc:sldMk cId="624776539" sldId="444"/>
            <ac:spMk id="39" creationId="{539CB8C0-1CD3-44AF-8F91-31C62D099940}"/>
          </ac:spMkLst>
        </pc:spChg>
      </pc:sldChg>
      <pc:sldChg chg="add del">
        <pc:chgData name="Guest User" userId="S::urn:spo:anon#897411a09f64cf987132c5370e001b6500c9e8e826faaaed6cf370e477d00cde::" providerId="AD" clId="Web-{49B6BADD-74A4-23C7-BE12-73D83451777F}" dt="2019-10-24T13:12:13.770" v="225"/>
        <pc:sldMkLst>
          <pc:docMk/>
          <pc:sldMk cId="1405182867" sldId="445"/>
        </pc:sldMkLst>
      </pc:sldChg>
      <pc:sldChg chg="modSp">
        <pc:chgData name="Guest User" userId="S::urn:spo:anon#897411a09f64cf987132c5370e001b6500c9e8e826faaaed6cf370e477d00cde::" providerId="AD" clId="Web-{49B6BADD-74A4-23C7-BE12-73D83451777F}" dt="2019-10-24T13:13:49.942" v="338" actId="1076"/>
        <pc:sldMkLst>
          <pc:docMk/>
          <pc:sldMk cId="1560556745" sldId="446"/>
        </pc:sldMkLst>
        <pc:spChg chg="mod">
          <ac:chgData name="Guest User" userId="S::urn:spo:anon#897411a09f64cf987132c5370e001b6500c9e8e826faaaed6cf370e477d00cde::" providerId="AD" clId="Web-{49B6BADD-74A4-23C7-BE12-73D83451777F}" dt="2019-10-24T13:13:44.395" v="334" actId="20577"/>
          <ac:spMkLst>
            <pc:docMk/>
            <pc:sldMk cId="1560556745" sldId="446"/>
            <ac:spMk id="6" creationId="{E77629B2-7DA4-4642-8EAA-994FD40E54AC}"/>
          </ac:spMkLst>
        </pc:spChg>
        <pc:spChg chg="mod">
          <ac:chgData name="Guest User" userId="S::urn:spo:anon#897411a09f64cf987132c5370e001b6500c9e8e826faaaed6cf370e477d00cde::" providerId="AD" clId="Web-{49B6BADD-74A4-23C7-BE12-73D83451777F}" dt="2019-10-24T13:13:49.942" v="338" actId="1076"/>
          <ac:spMkLst>
            <pc:docMk/>
            <pc:sldMk cId="1560556745" sldId="446"/>
            <ac:spMk id="7" creationId="{E2BF28F7-54B6-43F9-89FF-FA48AC0228FA}"/>
          </ac:spMkLst>
        </pc:spChg>
        <pc:picChg chg="mod">
          <ac:chgData name="Guest User" userId="S::urn:spo:anon#897411a09f64cf987132c5370e001b6500c9e8e826faaaed6cf370e477d00cde::" providerId="AD" clId="Web-{49B6BADD-74A4-23C7-BE12-73D83451777F}" dt="2019-10-24T13:12:49.723" v="305" actId="1076"/>
          <ac:picMkLst>
            <pc:docMk/>
            <pc:sldMk cId="1560556745" sldId="446"/>
            <ac:picMk id="3" creationId="{F608274F-1470-4EB3-9100-BC866C094C7E}"/>
          </ac:picMkLst>
        </pc:picChg>
        <pc:picChg chg="mod">
          <ac:chgData name="Guest User" userId="S::urn:spo:anon#897411a09f64cf987132c5370e001b6500c9e8e826faaaed6cf370e477d00cde::" providerId="AD" clId="Web-{49B6BADD-74A4-23C7-BE12-73D83451777F}" dt="2019-10-24T13:13:47.051" v="337" actId="1076"/>
          <ac:picMkLst>
            <pc:docMk/>
            <pc:sldMk cId="1560556745" sldId="446"/>
            <ac:picMk id="9" creationId="{C69B574F-2149-4698-845A-BC69A2651994}"/>
          </ac:picMkLst>
        </pc:picChg>
      </pc:sldChg>
      <pc:sldChg chg="modSp del">
        <pc:chgData name="Guest User" userId="S::urn:spo:anon#897411a09f64cf987132c5370e001b6500c9e8e826faaaed6cf370e477d00cde::" providerId="AD" clId="Web-{49B6BADD-74A4-23C7-BE12-73D83451777F}" dt="2019-10-24T13:15:35.458" v="345"/>
        <pc:sldMkLst>
          <pc:docMk/>
          <pc:sldMk cId="719969163" sldId="447"/>
        </pc:sldMkLst>
        <pc:spChg chg="mod">
          <ac:chgData name="Guest User" userId="S::urn:spo:anon#897411a09f64cf987132c5370e001b6500c9e8e826faaaed6cf370e477d00cde::" providerId="AD" clId="Web-{49B6BADD-74A4-23C7-BE12-73D83451777F}" dt="2019-10-24T13:14:41.255" v="341"/>
          <ac:spMkLst>
            <pc:docMk/>
            <pc:sldMk cId="719969163" sldId="447"/>
            <ac:spMk id="6" creationId="{E77629B2-7DA4-4642-8EAA-994FD40E54AC}"/>
          </ac:spMkLst>
        </pc:spChg>
        <pc:picChg chg="mod">
          <ac:chgData name="Guest User" userId="S::urn:spo:anon#897411a09f64cf987132c5370e001b6500c9e8e826faaaed6cf370e477d00cde::" providerId="AD" clId="Web-{49B6BADD-74A4-23C7-BE12-73D83451777F}" dt="2019-10-24T13:14:43.942" v="342" actId="1076"/>
          <ac:picMkLst>
            <pc:docMk/>
            <pc:sldMk cId="719969163" sldId="447"/>
            <ac:picMk id="5" creationId="{756509B5-62D2-474D-9319-7244EE4FA40B}"/>
          </ac:picMkLst>
        </pc:picChg>
        <pc:picChg chg="mod">
          <ac:chgData name="Guest User" userId="S::urn:spo:anon#897411a09f64cf987132c5370e001b6500c9e8e826faaaed6cf370e477d00cde::" providerId="AD" clId="Web-{49B6BADD-74A4-23C7-BE12-73D83451777F}" dt="2019-10-24T13:14:47.052" v="343" actId="1076"/>
          <ac:picMkLst>
            <pc:docMk/>
            <pc:sldMk cId="719969163" sldId="447"/>
            <ac:picMk id="11" creationId="{0D0AE437-1AE4-4DA2-AA30-D7C4ABFF85A1}"/>
          </ac:picMkLst>
        </pc:picChg>
      </pc:sldChg>
      <pc:sldChg chg="modSp">
        <pc:chgData name="Guest User" userId="S::urn:spo:anon#897411a09f64cf987132c5370e001b6500c9e8e826faaaed6cf370e477d00cde::" providerId="AD" clId="Web-{49B6BADD-74A4-23C7-BE12-73D83451777F}" dt="2019-10-24T13:15:26.474" v="344"/>
        <pc:sldMkLst>
          <pc:docMk/>
          <pc:sldMk cId="3508775344" sldId="448"/>
        </pc:sldMkLst>
        <pc:spChg chg="mod">
          <ac:chgData name="Guest User" userId="S::urn:spo:anon#897411a09f64cf987132c5370e001b6500c9e8e826faaaed6cf370e477d00cde::" providerId="AD" clId="Web-{49B6BADD-74A4-23C7-BE12-73D83451777F}" dt="2019-10-24T13:15:26.474" v="344"/>
          <ac:spMkLst>
            <pc:docMk/>
            <pc:sldMk cId="3508775344" sldId="448"/>
            <ac:spMk id="6" creationId="{E77629B2-7DA4-4642-8EAA-994FD40E54AC}"/>
          </ac:spMkLst>
        </pc:spChg>
      </pc:sldChg>
      <pc:sldChg chg="modSp del">
        <pc:chgData name="Guest User" userId="S::urn:spo:anon#897411a09f64cf987132c5370e001b6500c9e8e826faaaed6cf370e477d00cde::" providerId="AD" clId="Web-{49B6BADD-74A4-23C7-BE12-73D83451777F}" dt="2019-10-24T13:20:43.648" v="471"/>
        <pc:sldMkLst>
          <pc:docMk/>
          <pc:sldMk cId="2818212667" sldId="449"/>
        </pc:sldMkLst>
        <pc:spChg chg="mod">
          <ac:chgData name="Guest User" userId="S::urn:spo:anon#897411a09f64cf987132c5370e001b6500c9e8e826faaaed6cf370e477d00cde::" providerId="AD" clId="Web-{49B6BADD-74A4-23C7-BE12-73D83451777F}" dt="2019-10-24T13:16:49.771" v="360" actId="20577"/>
          <ac:spMkLst>
            <pc:docMk/>
            <pc:sldMk cId="2818212667" sldId="449"/>
            <ac:spMk id="3" creationId="{00000000-0000-0000-0000-000000000000}"/>
          </ac:spMkLst>
        </pc:spChg>
        <pc:spChg chg="mod">
          <ac:chgData name="Guest User" userId="S::urn:spo:anon#897411a09f64cf987132c5370e001b6500c9e8e826faaaed6cf370e477d00cde::" providerId="AD" clId="Web-{49B6BADD-74A4-23C7-BE12-73D83451777F}" dt="2019-10-24T13:16:36.412" v="355" actId="1076"/>
          <ac:spMkLst>
            <pc:docMk/>
            <pc:sldMk cId="2818212667" sldId="449"/>
            <ac:spMk id="5" creationId="{2F477727-2483-4B83-B8B7-FF7C1B893182}"/>
          </ac:spMkLst>
        </pc:spChg>
      </pc:sldChg>
      <pc:sldChg chg="del">
        <pc:chgData name="Guest User" userId="S::urn:spo:anon#897411a09f64cf987132c5370e001b6500c9e8e826faaaed6cf370e477d00cde::" providerId="AD" clId="Web-{49B6BADD-74A4-23C7-BE12-73D83451777F}" dt="2019-10-24T13:22:26.133" v="488"/>
        <pc:sldMkLst>
          <pc:docMk/>
          <pc:sldMk cId="3583274399" sldId="450"/>
        </pc:sldMkLst>
      </pc:sldChg>
      <pc:sldChg chg="addSp modSp">
        <pc:chgData name="Guest User" userId="S::urn:spo:anon#897411a09f64cf987132c5370e001b6500c9e8e826faaaed6cf370e477d00cde::" providerId="AD" clId="Web-{49B6BADD-74A4-23C7-BE12-73D83451777F}" dt="2019-10-24T13:38:48.045" v="833" actId="20577"/>
        <pc:sldMkLst>
          <pc:docMk/>
          <pc:sldMk cId="593478627" sldId="453"/>
        </pc:sldMkLst>
        <pc:spChg chg="mod">
          <ac:chgData name="Guest User" userId="S::urn:spo:anon#897411a09f64cf987132c5370e001b6500c9e8e826faaaed6cf370e477d00cde::" providerId="AD" clId="Web-{49B6BADD-74A4-23C7-BE12-73D83451777F}" dt="2019-10-24T13:38:48.045" v="833" actId="20577"/>
          <ac:spMkLst>
            <pc:docMk/>
            <pc:sldMk cId="593478627" sldId="453"/>
            <ac:spMk id="2" creationId="{00000000-0000-0000-0000-000000000000}"/>
          </ac:spMkLst>
        </pc:spChg>
        <pc:picChg chg="add mod">
          <ac:chgData name="Guest User" userId="S::urn:spo:anon#897411a09f64cf987132c5370e001b6500c9e8e826faaaed6cf370e477d00cde::" providerId="AD" clId="Web-{49B6BADD-74A4-23C7-BE12-73D83451777F}" dt="2019-10-24T13:38:00.310" v="826" actId="1076"/>
          <ac:picMkLst>
            <pc:docMk/>
            <pc:sldMk cId="593478627" sldId="453"/>
            <ac:picMk id="3" creationId="{D04FE482-DBDE-4886-BFC3-B8C42467F1E6}"/>
          </ac:picMkLst>
        </pc:picChg>
        <pc:picChg chg="mod">
          <ac:chgData name="Guest User" userId="S::urn:spo:anon#897411a09f64cf987132c5370e001b6500c9e8e826faaaed6cf370e477d00cde::" providerId="AD" clId="Web-{49B6BADD-74A4-23C7-BE12-73D83451777F}" dt="2019-10-24T13:37:50.826" v="822" actId="1076"/>
          <ac:picMkLst>
            <pc:docMk/>
            <pc:sldMk cId="593478627" sldId="453"/>
            <ac:picMk id="8" creationId="{DF5CBBFF-74AE-48AC-81C1-C14EB5C898F6}"/>
          </ac:picMkLst>
        </pc:picChg>
        <pc:picChg chg="mod">
          <ac:chgData name="Guest User" userId="S::urn:spo:anon#897411a09f64cf987132c5370e001b6500c9e8e826faaaed6cf370e477d00cde::" providerId="AD" clId="Web-{49B6BADD-74A4-23C7-BE12-73D83451777F}" dt="2019-10-24T13:37:49.388" v="821" actId="1076"/>
          <ac:picMkLst>
            <pc:docMk/>
            <pc:sldMk cId="593478627" sldId="453"/>
            <ac:picMk id="9" creationId="{620566C9-6F5E-4038-B618-F9DCBF3F0C23}"/>
          </ac:picMkLst>
        </pc:picChg>
        <pc:picChg chg="mod">
          <ac:chgData name="Guest User" userId="S::urn:spo:anon#897411a09f64cf987132c5370e001b6500c9e8e826faaaed6cf370e477d00cde::" providerId="AD" clId="Web-{49B6BADD-74A4-23C7-BE12-73D83451777F}" dt="2019-10-24T13:37:48.451" v="820" actId="1076"/>
          <ac:picMkLst>
            <pc:docMk/>
            <pc:sldMk cId="593478627" sldId="453"/>
            <ac:picMk id="11" creationId="{CDE13CC4-2D7B-4175-95B9-632FF54606EB}"/>
          </ac:picMkLst>
        </pc:picChg>
      </pc:sldChg>
      <pc:sldChg chg="add del">
        <pc:chgData name="Guest User" userId="S::urn:spo:anon#897411a09f64cf987132c5370e001b6500c9e8e826faaaed6cf370e477d00cde::" providerId="AD" clId="Web-{49B6BADD-74A4-23C7-BE12-73D83451777F}" dt="2019-10-24T13:39:14.295" v="838"/>
        <pc:sldMkLst>
          <pc:docMk/>
          <pc:sldMk cId="3924431762" sldId="454"/>
        </pc:sldMkLst>
      </pc:sldChg>
      <pc:sldChg chg="modSp">
        <pc:chgData name="Guest User" userId="S::urn:spo:anon#897411a09f64cf987132c5370e001b6500c9e8e826faaaed6cf370e477d00cde::" providerId="AD" clId="Web-{49B6BADD-74A4-23C7-BE12-73D83451777F}" dt="2019-10-24T13:40:46.139" v="843" actId="1076"/>
        <pc:sldMkLst>
          <pc:docMk/>
          <pc:sldMk cId="2506655056" sldId="455"/>
        </pc:sldMkLst>
        <pc:picChg chg="mod">
          <ac:chgData name="Guest User" userId="S::urn:spo:anon#897411a09f64cf987132c5370e001b6500c9e8e826faaaed6cf370e477d00cde::" providerId="AD" clId="Web-{49B6BADD-74A4-23C7-BE12-73D83451777F}" dt="2019-10-24T13:40:46.139" v="843" actId="1076"/>
          <ac:picMkLst>
            <pc:docMk/>
            <pc:sldMk cId="2506655056" sldId="455"/>
            <ac:picMk id="10" creationId="{02526A81-14B6-4B2B-B21D-FE741D61A0C8}"/>
          </ac:picMkLst>
        </pc:picChg>
      </pc:sldChg>
      <pc:sldChg chg="addSp modSp">
        <pc:chgData name="Guest User" userId="S::urn:spo:anon#897411a09f64cf987132c5370e001b6500c9e8e826faaaed6cf370e477d00cde::" providerId="AD" clId="Web-{49B6BADD-74A4-23C7-BE12-73D83451777F}" dt="2019-10-24T13:41:14.530" v="852" actId="1076"/>
        <pc:sldMkLst>
          <pc:docMk/>
          <pc:sldMk cId="3614422399" sldId="456"/>
        </pc:sldMkLst>
        <pc:spChg chg="mod">
          <ac:chgData name="Guest User" userId="S::urn:spo:anon#897411a09f64cf987132c5370e001b6500c9e8e826faaaed6cf370e477d00cde::" providerId="AD" clId="Web-{49B6BADD-74A4-23C7-BE12-73D83451777F}" dt="2019-10-24T13:41:09.389" v="850" actId="14100"/>
          <ac:spMkLst>
            <pc:docMk/>
            <pc:sldMk cId="3614422399" sldId="456"/>
            <ac:spMk id="9" creationId="{3BFAED65-7D45-4C64-A313-2D29A8D81C03}"/>
          </ac:spMkLst>
        </pc:spChg>
        <pc:picChg chg="add mod">
          <ac:chgData name="Guest User" userId="S::urn:spo:anon#897411a09f64cf987132c5370e001b6500c9e8e826faaaed6cf370e477d00cde::" providerId="AD" clId="Web-{49B6BADD-74A4-23C7-BE12-73D83451777F}" dt="2019-10-24T13:41:14.530" v="852" actId="1076"/>
          <ac:picMkLst>
            <pc:docMk/>
            <pc:sldMk cId="3614422399" sldId="456"/>
            <ac:picMk id="3" creationId="{A708C424-1C7B-4719-9600-A8F9AF9C5421}"/>
          </ac:picMkLst>
        </pc:picChg>
        <pc:picChg chg="mod">
          <ac:chgData name="Guest User" userId="S::urn:spo:anon#897411a09f64cf987132c5370e001b6500c9e8e826faaaed6cf370e477d00cde::" providerId="AD" clId="Web-{49B6BADD-74A4-23C7-BE12-73D83451777F}" dt="2019-10-24T13:41:05.249" v="849" actId="1076"/>
          <ac:picMkLst>
            <pc:docMk/>
            <pc:sldMk cId="3614422399" sldId="456"/>
            <ac:picMk id="5" creationId="{E0668410-1AAB-46FE-AD7F-0B35D566C6F7}"/>
          </ac:picMkLst>
        </pc:picChg>
      </pc:sldChg>
      <pc:sldChg chg="modSp">
        <pc:chgData name="Guest User" userId="S::urn:spo:anon#897411a09f64cf987132c5370e001b6500c9e8e826faaaed6cf370e477d00cde::" providerId="AD" clId="Web-{49B6BADD-74A4-23C7-BE12-73D83451777F}" dt="2019-10-24T13:41:36.905" v="865" actId="20577"/>
        <pc:sldMkLst>
          <pc:docMk/>
          <pc:sldMk cId="898856067" sldId="457"/>
        </pc:sldMkLst>
        <pc:spChg chg="mod">
          <ac:chgData name="Guest User" userId="S::urn:spo:anon#897411a09f64cf987132c5370e001b6500c9e8e826faaaed6cf370e477d00cde::" providerId="AD" clId="Web-{49B6BADD-74A4-23C7-BE12-73D83451777F}" dt="2019-10-24T13:41:36.905" v="865" actId="20577"/>
          <ac:spMkLst>
            <pc:docMk/>
            <pc:sldMk cId="898856067" sldId="457"/>
            <ac:spMk id="9" creationId="{3BFAED65-7D45-4C64-A313-2D29A8D81C03}"/>
          </ac:spMkLst>
        </pc:spChg>
      </pc:sldChg>
      <pc:sldChg chg="modSp">
        <pc:chgData name="Guest User" userId="S::urn:spo:anon#897411a09f64cf987132c5370e001b6500c9e8e826faaaed6cf370e477d00cde::" providerId="AD" clId="Web-{49B6BADD-74A4-23C7-BE12-73D83451777F}" dt="2019-10-24T13:44:56.938" v="869" actId="14100"/>
        <pc:sldMkLst>
          <pc:docMk/>
          <pc:sldMk cId="477281427" sldId="462"/>
        </pc:sldMkLst>
        <pc:picChg chg="mod">
          <ac:chgData name="Guest User" userId="S::urn:spo:anon#897411a09f64cf987132c5370e001b6500c9e8e826faaaed6cf370e477d00cde::" providerId="AD" clId="Web-{49B6BADD-74A4-23C7-BE12-73D83451777F}" dt="2019-10-24T13:44:56.938" v="869" actId="14100"/>
          <ac:picMkLst>
            <pc:docMk/>
            <pc:sldMk cId="477281427" sldId="462"/>
            <ac:picMk id="5" creationId="{EDED0802-2B32-4BA7-BB04-9171DA8D70ED}"/>
          </ac:picMkLst>
        </pc:picChg>
      </pc:sldChg>
      <pc:sldChg chg="modSp">
        <pc:chgData name="Guest User" userId="S::urn:spo:anon#897411a09f64cf987132c5370e001b6500c9e8e826faaaed6cf370e477d00cde::" providerId="AD" clId="Web-{49B6BADD-74A4-23C7-BE12-73D83451777F}" dt="2019-10-24T13:45:18.469" v="876" actId="20577"/>
        <pc:sldMkLst>
          <pc:docMk/>
          <pc:sldMk cId="2436392175" sldId="463"/>
        </pc:sldMkLst>
        <pc:spChg chg="mod">
          <ac:chgData name="Guest User" userId="S::urn:spo:anon#897411a09f64cf987132c5370e001b6500c9e8e826faaaed6cf370e477d00cde::" providerId="AD" clId="Web-{49B6BADD-74A4-23C7-BE12-73D83451777F}" dt="2019-10-24T13:45:18.469" v="876" actId="20577"/>
          <ac:spMkLst>
            <pc:docMk/>
            <pc:sldMk cId="2436392175" sldId="463"/>
            <ac:spMk id="3" creationId="{00000000-0000-0000-0000-000000000000}"/>
          </ac:spMkLst>
        </pc:spChg>
      </pc:sldChg>
      <pc:sldChg chg="del">
        <pc:chgData name="Guest User" userId="S::urn:spo:anon#897411a09f64cf987132c5370e001b6500c9e8e826faaaed6cf370e477d00cde::" providerId="AD" clId="Web-{49B6BADD-74A4-23C7-BE12-73D83451777F}" dt="2019-10-24T13:26:03.024" v="493"/>
        <pc:sldMkLst>
          <pc:docMk/>
          <pc:sldMk cId="2978667564" sldId="467"/>
        </pc:sldMkLst>
      </pc:sldChg>
      <pc:sldChg chg="del">
        <pc:chgData name="Guest User" userId="S::urn:spo:anon#897411a09f64cf987132c5370e001b6500c9e8e826faaaed6cf370e477d00cde::" providerId="AD" clId="Web-{49B6BADD-74A4-23C7-BE12-73D83451777F}" dt="2019-10-24T13:37:02.466" v="813"/>
        <pc:sldMkLst>
          <pc:docMk/>
          <pc:sldMk cId="3773637076" sldId="469"/>
        </pc:sldMkLst>
      </pc:sldChg>
      <pc:sldChg chg="addSp delSp modSp new">
        <pc:chgData name="Guest User" userId="S::urn:spo:anon#897411a09f64cf987132c5370e001b6500c9e8e826faaaed6cf370e477d00cde::" providerId="AD" clId="Web-{49B6BADD-74A4-23C7-BE12-73D83451777F}" dt="2019-10-24T13:36:44.372" v="812" actId="1076"/>
        <pc:sldMkLst>
          <pc:docMk/>
          <pc:sldMk cId="1477748905" sldId="470"/>
        </pc:sldMkLst>
        <pc:spChg chg="mod">
          <ac:chgData name="Guest User" userId="S::urn:spo:anon#897411a09f64cf987132c5370e001b6500c9e8e826faaaed6cf370e477d00cde::" providerId="AD" clId="Web-{49B6BADD-74A4-23C7-BE12-73D83451777F}" dt="2019-10-24T13:26:14.962" v="500" actId="20577"/>
          <ac:spMkLst>
            <pc:docMk/>
            <pc:sldMk cId="1477748905" sldId="470"/>
            <ac:spMk id="2" creationId="{BB865DF1-49A1-4842-AFA4-B50CB6D57764}"/>
          </ac:spMkLst>
        </pc:spChg>
        <pc:spChg chg="add del mod">
          <ac:chgData name="Guest User" userId="S::urn:spo:anon#897411a09f64cf987132c5370e001b6500c9e8e826faaaed6cf370e477d00cde::" providerId="AD" clId="Web-{49B6BADD-74A4-23C7-BE12-73D83451777F}" dt="2019-10-24T13:36:14.591" v="799" actId="20577"/>
          <ac:spMkLst>
            <pc:docMk/>
            <pc:sldMk cId="1477748905" sldId="470"/>
            <ac:spMk id="3" creationId="{9219E8C9-55D7-4755-871B-39FE7D1A896F}"/>
          </ac:spMkLst>
        </pc:spChg>
        <pc:spChg chg="add mod">
          <ac:chgData name="Guest User" userId="S::urn:spo:anon#897411a09f64cf987132c5370e001b6500c9e8e826faaaed6cf370e477d00cde::" providerId="AD" clId="Web-{49B6BADD-74A4-23C7-BE12-73D83451777F}" dt="2019-10-24T13:36:31.935" v="804" actId="14100"/>
          <ac:spMkLst>
            <pc:docMk/>
            <pc:sldMk cId="1477748905" sldId="470"/>
            <ac:spMk id="19" creationId="{D214CC8F-A598-4D81-8B39-8DCDD1EB7CE0}"/>
          </ac:spMkLst>
        </pc:spChg>
        <pc:spChg chg="add mod">
          <ac:chgData name="Guest User" userId="S::urn:spo:anon#897411a09f64cf987132c5370e001b6500c9e8e826faaaed6cf370e477d00cde::" providerId="AD" clId="Web-{49B6BADD-74A4-23C7-BE12-73D83451777F}" dt="2019-10-24T13:36:40.403" v="808" actId="1076"/>
          <ac:spMkLst>
            <pc:docMk/>
            <pc:sldMk cId="1477748905" sldId="470"/>
            <ac:spMk id="20" creationId="{B0040E0C-0889-482D-9F53-27F8C7222A42}"/>
          </ac:spMkLst>
        </pc:spChg>
        <pc:spChg chg="add mod">
          <ac:chgData name="Guest User" userId="S::urn:spo:anon#897411a09f64cf987132c5370e001b6500c9e8e826faaaed6cf370e477d00cde::" providerId="AD" clId="Web-{49B6BADD-74A4-23C7-BE12-73D83451777F}" dt="2019-10-24T13:33:34.949" v="694" actId="20577"/>
          <ac:spMkLst>
            <pc:docMk/>
            <pc:sldMk cId="1477748905" sldId="470"/>
            <ac:spMk id="21" creationId="{39C4FE75-5E8F-49DA-BCEF-9428A4D5B0CA}"/>
          </ac:spMkLst>
        </pc:spChg>
        <pc:picChg chg="add del mod ord">
          <ac:chgData name="Guest User" userId="S::urn:spo:anon#897411a09f64cf987132c5370e001b6500c9e8e826faaaed6cf370e477d00cde::" providerId="AD" clId="Web-{49B6BADD-74A4-23C7-BE12-73D83451777F}" dt="2019-10-24T13:26:29.275" v="504"/>
          <ac:picMkLst>
            <pc:docMk/>
            <pc:sldMk cId="1477748905" sldId="470"/>
            <ac:picMk id="5" creationId="{A0751140-83E7-4B15-8A7B-D726B550B8B6}"/>
          </ac:picMkLst>
        </pc:picChg>
        <pc:picChg chg="add mod">
          <ac:chgData name="Guest User" userId="S::urn:spo:anon#897411a09f64cf987132c5370e001b6500c9e8e826faaaed6cf370e477d00cde::" providerId="AD" clId="Web-{49B6BADD-74A4-23C7-BE12-73D83451777F}" dt="2019-10-24T13:35:13.825" v="761" actId="1076"/>
          <ac:picMkLst>
            <pc:docMk/>
            <pc:sldMk cId="1477748905" sldId="470"/>
            <ac:picMk id="7" creationId="{CE7BA616-339E-405B-A571-739BD3B79CC5}"/>
          </ac:picMkLst>
        </pc:picChg>
        <pc:picChg chg="add mod">
          <ac:chgData name="Guest User" userId="S::urn:spo:anon#897411a09f64cf987132c5370e001b6500c9e8e826faaaed6cf370e477d00cde::" providerId="AD" clId="Web-{49B6BADD-74A4-23C7-BE12-73D83451777F}" dt="2019-10-24T13:33:30.793" v="685" actId="1076"/>
          <ac:picMkLst>
            <pc:docMk/>
            <pc:sldMk cId="1477748905" sldId="470"/>
            <ac:picMk id="10" creationId="{D7355AB2-D63F-47DD-B412-5B0EFCE4A13C}"/>
          </ac:picMkLst>
        </pc:picChg>
        <pc:picChg chg="add mod">
          <ac:chgData name="Guest User" userId="S::urn:spo:anon#897411a09f64cf987132c5370e001b6500c9e8e826faaaed6cf370e477d00cde::" providerId="AD" clId="Web-{49B6BADD-74A4-23C7-BE12-73D83451777F}" dt="2019-10-24T13:36:44.325" v="809" actId="1076"/>
          <ac:picMkLst>
            <pc:docMk/>
            <pc:sldMk cId="1477748905" sldId="470"/>
            <ac:picMk id="12" creationId="{070F6DFA-144D-4184-A209-CBE92AF9F233}"/>
          </ac:picMkLst>
        </pc:picChg>
        <pc:picChg chg="add mod">
          <ac:chgData name="Guest User" userId="S::urn:spo:anon#897411a09f64cf987132c5370e001b6500c9e8e826faaaed6cf370e477d00cde::" providerId="AD" clId="Web-{49B6BADD-74A4-23C7-BE12-73D83451777F}" dt="2019-10-24T13:36:44.372" v="812" actId="1076"/>
          <ac:picMkLst>
            <pc:docMk/>
            <pc:sldMk cId="1477748905" sldId="470"/>
            <ac:picMk id="14" creationId="{0FD3085D-0BDD-4FD7-B98C-24E3CB2831BF}"/>
          </ac:picMkLst>
        </pc:picChg>
        <pc:picChg chg="add mod">
          <ac:chgData name="Guest User" userId="S::urn:spo:anon#897411a09f64cf987132c5370e001b6500c9e8e826faaaed6cf370e477d00cde::" providerId="AD" clId="Web-{49B6BADD-74A4-23C7-BE12-73D83451777F}" dt="2019-10-24T13:36:44.341" v="810" actId="1076"/>
          <ac:picMkLst>
            <pc:docMk/>
            <pc:sldMk cId="1477748905" sldId="470"/>
            <ac:picMk id="16" creationId="{BA1E629C-3176-4930-86B2-AD5CF25EBD36}"/>
          </ac:picMkLst>
        </pc:picChg>
        <pc:picChg chg="add mod">
          <ac:chgData name="Guest User" userId="S::urn:spo:anon#897411a09f64cf987132c5370e001b6500c9e8e826faaaed6cf370e477d00cde::" providerId="AD" clId="Web-{49B6BADD-74A4-23C7-BE12-73D83451777F}" dt="2019-10-24T13:36:44.356" v="811" actId="1076"/>
          <ac:picMkLst>
            <pc:docMk/>
            <pc:sldMk cId="1477748905" sldId="470"/>
            <ac:picMk id="18" creationId="{FB94C4DE-7AB2-4DCE-846F-537DAB0A616C}"/>
          </ac:picMkLst>
        </pc:picChg>
      </pc:sldChg>
      <pc:sldChg chg="del">
        <pc:chgData name="Guest User" userId="S::urn:spo:anon#897411a09f64cf987132c5370e001b6500c9e8e826faaaed6cf370e477d00cde::" providerId="AD" clId="Web-{49B6BADD-74A4-23C7-BE12-73D83451777F}" dt="2019-10-24T13:26:02.806" v="492"/>
        <pc:sldMkLst>
          <pc:docMk/>
          <pc:sldMk cId="2138579174" sldId="47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5797"/>
          </a:xfrm>
          <a:prstGeom prst="rect">
            <a:avLst/>
          </a:prstGeom>
        </p:spPr>
        <p:txBody>
          <a:bodyPr vert="horz" lIns="92958" tIns="46479" rIns="92958" bIns="46479" rtlCol="0"/>
          <a:lstStyle>
            <a:lvl1pPr algn="r">
              <a:defRPr sz="1200"/>
            </a:lvl1pPr>
          </a:lstStyle>
          <a:p>
            <a:fld id="{805B6C34-9ED9-4175-9A30-5DAA905A0BD7}" type="datetimeFigureOut">
              <a:rPr lang="en-US" smtClean="0"/>
              <a:t>11/5/2019</a:t>
            </a:fld>
            <a:endParaRPr lang="en-US"/>
          </a:p>
        </p:txBody>
      </p:sp>
      <p:sp>
        <p:nvSpPr>
          <p:cNvPr id="4" name="Footer Placeholder 3"/>
          <p:cNvSpPr>
            <a:spLocks noGrp="1"/>
          </p:cNvSpPr>
          <p:nvPr>
            <p:ph type="ftr" sz="quarter" idx="2"/>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3" cy="465796"/>
          </a:xfrm>
          <a:prstGeom prst="rect">
            <a:avLst/>
          </a:prstGeom>
        </p:spPr>
        <p:txBody>
          <a:bodyPr vert="horz" lIns="92958" tIns="46479" rIns="92958" bIns="46479" rtlCol="0" anchor="b"/>
          <a:lstStyle>
            <a:lvl1pPr algn="r">
              <a:defRPr sz="1200"/>
            </a:lvl1pPr>
          </a:lstStyle>
          <a:p>
            <a:fld id="{A75838BF-B0FB-44FE-AFF8-D72D37257216}" type="slidenum">
              <a:rPr lang="en-US" smtClean="0"/>
              <a:t>‹#›</a:t>
            </a:fld>
            <a:endParaRPr lang="en-US"/>
          </a:p>
        </p:txBody>
      </p:sp>
    </p:spTree>
    <p:extLst>
      <p:ext uri="{BB962C8B-B14F-4D97-AF65-F5344CB8AC3E}">
        <p14:creationId xmlns:p14="http://schemas.microsoft.com/office/powerpoint/2010/main" val="641857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149F9785-B714-4355-9128-4C9AFF94E816}" type="datetimeFigureOut">
              <a:rPr lang="en-US" smtClean="0"/>
              <a:pPr/>
              <a:t>11/5/2019</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92BCD5C7-AD7F-4FAA-B7B9-A09C6EEE6F7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ltLang="zh-CN" baseline="0"/>
          </a:p>
        </p:txBody>
      </p:sp>
      <p:sp>
        <p:nvSpPr>
          <p:cNvPr id="4" name="Slide Number Placeholder 3"/>
          <p:cNvSpPr>
            <a:spLocks noGrp="1"/>
          </p:cNvSpPr>
          <p:nvPr>
            <p:ph type="sldNum" sz="quarter" idx="10"/>
          </p:nvPr>
        </p:nvSpPr>
        <p:spPr/>
        <p:txBody>
          <a:bodyPr/>
          <a:lstStyle/>
          <a:p>
            <a:fld id="{51BEFA2B-672E-4D18-A835-BD520E2AC0A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put the two graphs together and see what the difference is.</a:t>
            </a:r>
          </a:p>
          <a:p>
            <a:r>
              <a:rPr lang="en-US" sz="1200" kern="1200">
                <a:solidFill>
                  <a:schemeClr val="tx1"/>
                </a:solidFill>
                <a:effectLst/>
                <a:latin typeface="+mn-lt"/>
                <a:ea typeface="+mn-ea"/>
                <a:cs typeface="+mn-cs"/>
              </a:rPr>
              <a:t>Graph2 has three nodes with type B. And type A nodes and type A nodes are highly associated. </a:t>
            </a:r>
          </a:p>
          <a:p>
            <a:r>
              <a:rPr lang="en-US" sz="1200" kern="1200">
                <a:solidFill>
                  <a:schemeClr val="tx1"/>
                </a:solidFill>
                <a:effectLst/>
                <a:latin typeface="+mn-lt"/>
                <a:ea typeface="+mn-ea"/>
                <a:cs typeface="+mn-cs"/>
              </a:rPr>
              <a:t>Hence</a:t>
            </a:r>
            <a:r>
              <a:rPr lang="en-US" sz="1200" kern="1200" dirty="0">
                <a:solidFill>
                  <a:schemeClr val="tx1"/>
                </a:solidFill>
                <a:effectLst/>
                <a:latin typeface="+mn-lt"/>
                <a:ea typeface="+mn-ea"/>
                <a:cs typeface="+mn-cs"/>
              </a:rPr>
              <a:t>, the KSAI A of graph 2 is much larger than KSAI A of graph 1, which shows hyperedges in graph 2, especially those containing type A nodes, have a higher degree of </a:t>
            </a:r>
            <a:r>
              <a:rPr lang="en-US" sz="1200" kern="1200" dirty="0" err="1">
                <a:solidFill>
                  <a:schemeClr val="tx1"/>
                </a:solidFill>
                <a:effectLst/>
                <a:latin typeface="+mn-lt"/>
                <a:ea typeface="+mn-ea"/>
                <a:cs typeface="+mn-cs"/>
              </a:rPr>
              <a:t>indecomposability</a:t>
            </a:r>
            <a:r>
              <a:rPr lang="en-US" sz="1200" kern="1200" dirty="0">
                <a:solidFill>
                  <a:schemeClr val="tx1"/>
                </a:solidFill>
                <a:effectLst/>
                <a:latin typeface="+mn-lt"/>
                <a:ea typeface="+mn-ea"/>
                <a:cs typeface="+mn-cs"/>
              </a:rPr>
              <a:t> thanks to the higher association between type A nodes and type B nodes.</a:t>
            </a:r>
          </a:p>
          <a:p>
            <a:r>
              <a:rPr lang="en-US" sz="1200" kern="1200" dirty="0">
                <a:solidFill>
                  <a:schemeClr val="tx1"/>
                </a:solidFill>
                <a:effectLst/>
                <a:latin typeface="+mn-lt"/>
                <a:ea typeface="+mn-ea"/>
                <a:cs typeface="+mn-cs"/>
              </a:rPr>
              <a:t>And generally, if KSAI T is much larger than 1, then nodes with type T are highly associated with the other nodes so that hyperedges containing these nodes cannot be decomposed. </a:t>
            </a:r>
          </a:p>
          <a:p>
            <a:r>
              <a:rPr lang="en-US" sz="1200" kern="1200" dirty="0">
                <a:solidFill>
                  <a:schemeClr val="tx1"/>
                </a:solidFill>
                <a:effectLst/>
                <a:latin typeface="+mn-lt"/>
                <a:ea typeface="+mn-ea"/>
                <a:cs typeface="+mn-cs"/>
              </a:rPr>
              <a:t>If KSAI T is roughly equal to 1, then this hyper-network is a kind of random hyper-network.</a:t>
            </a:r>
          </a:p>
          <a:p>
            <a:r>
              <a:rPr lang="en-US" sz="1200" kern="1200" dirty="0">
                <a:solidFill>
                  <a:schemeClr val="tx1"/>
                </a:solidFill>
                <a:effectLst/>
                <a:latin typeface="+mn-lt"/>
                <a:ea typeface="+mn-ea"/>
                <a:cs typeface="+mn-cs"/>
              </a:rPr>
              <a:t>But if KSAI T is less than 1, we may need to consider hyperedges with type T nodes to be able to decompose.</a:t>
            </a:r>
            <a:endParaRPr lang="en-US" dirty="0"/>
          </a:p>
        </p:txBody>
      </p:sp>
      <p:sp>
        <p:nvSpPr>
          <p:cNvPr id="4" name="Slide Number Placeholder 3"/>
          <p:cNvSpPr>
            <a:spLocks noGrp="1"/>
          </p:cNvSpPr>
          <p:nvPr>
            <p:ph type="sldNum" sz="quarter" idx="5"/>
          </p:nvPr>
        </p:nvSpPr>
        <p:spPr/>
        <p:txBody>
          <a:bodyPr/>
          <a:lstStyle/>
          <a:p>
            <a:fld id="{92BCD5C7-AD7F-4FAA-B7B9-A09C6EEE6F73}" type="slidenum">
              <a:rPr lang="en-US" smtClean="0"/>
              <a:pPr/>
              <a:t>10</a:t>
            </a:fld>
            <a:endParaRPr lang="en-US"/>
          </a:p>
        </p:txBody>
      </p:sp>
    </p:spTree>
    <p:extLst>
      <p:ext uri="{BB962C8B-B14F-4D97-AF65-F5344CB8AC3E}">
        <p14:creationId xmlns:p14="http://schemas.microsoft.com/office/powerpoint/2010/main" val="2392831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indecomposable factor describes the degree of </a:t>
            </a:r>
            <a:r>
              <a:rPr lang="en-US" sz="1200" kern="1200" dirty="0" err="1">
                <a:solidFill>
                  <a:schemeClr val="tx1"/>
                </a:solidFill>
                <a:effectLst/>
                <a:latin typeface="+mn-lt"/>
                <a:ea typeface="+mn-ea"/>
                <a:cs typeface="+mn-cs"/>
              </a:rPr>
              <a:t>indecomposability</a:t>
            </a:r>
            <a:r>
              <a:rPr lang="en-US" sz="1200" kern="1200" dirty="0">
                <a:solidFill>
                  <a:schemeClr val="tx1"/>
                </a:solidFill>
                <a:effectLst/>
                <a:latin typeface="+mn-lt"/>
                <a:ea typeface="+mn-ea"/>
                <a:cs typeface="+mn-cs"/>
              </a:rPr>
              <a:t> of nodes with a specific type. Furthermore, we define the path order to model different behaviors of different nodes.</a:t>
            </a:r>
          </a:p>
          <a:p>
            <a:r>
              <a:rPr lang="en-US" sz="1200" kern="1200" dirty="0">
                <a:solidFill>
                  <a:schemeClr val="tx1"/>
                </a:solidFill>
                <a:effectLst/>
                <a:latin typeface="+mn-lt"/>
                <a:ea typeface="+mn-ea"/>
                <a:cs typeface="+mn-cs"/>
              </a:rPr>
              <a:t>The path order only depends on the current path and hyperedges containing this node.</a:t>
            </a:r>
          </a:p>
          <a:p>
            <a:r>
              <a:rPr lang="en-US" sz="1200" kern="1200" dirty="0">
                <a:solidFill>
                  <a:schemeClr val="tx1"/>
                </a:solidFill>
                <a:effectLst/>
                <a:latin typeface="+mn-lt"/>
                <a:ea typeface="+mn-ea"/>
                <a:cs typeface="+mn-cs"/>
              </a:rPr>
              <a:t>Assume current path is a1-&gt;b1-&gt;c1, now we want to select a new node from candidate nodes.</a:t>
            </a:r>
          </a:p>
          <a:p>
            <a:r>
              <a:rPr lang="en-US" sz="1200" kern="1200" dirty="0">
                <a:solidFill>
                  <a:schemeClr val="tx1"/>
                </a:solidFill>
                <a:effectLst/>
                <a:latin typeface="+mn-lt"/>
                <a:ea typeface="+mn-ea"/>
                <a:cs typeface="+mn-cs"/>
              </a:rPr>
              <a:t>b2 is in the hyperedge e3 and e3 shares c1 with this path. So the path order of b2 is 1.</a:t>
            </a:r>
          </a:p>
          <a:p>
            <a:r>
              <a:rPr lang="en-US" sz="1200" kern="1200" dirty="0">
                <a:solidFill>
                  <a:schemeClr val="tx1"/>
                </a:solidFill>
                <a:effectLst/>
                <a:latin typeface="+mn-lt"/>
                <a:ea typeface="+mn-ea"/>
                <a:cs typeface="+mn-cs"/>
              </a:rPr>
              <a:t>Similarly, the path order of a3 is 1, as well.</a:t>
            </a:r>
          </a:p>
          <a:p>
            <a:r>
              <a:rPr lang="en-US" sz="1200" kern="1200" dirty="0">
                <a:solidFill>
                  <a:schemeClr val="tx1"/>
                </a:solidFill>
                <a:effectLst/>
                <a:latin typeface="+mn-lt"/>
                <a:ea typeface="+mn-ea"/>
                <a:cs typeface="+mn-cs"/>
              </a:rPr>
              <a:t>But e2 shares b1 and c1 with this path, so the path order of a2 is 2.</a:t>
            </a:r>
            <a:endParaRPr lang="en-US" dirty="0"/>
          </a:p>
        </p:txBody>
      </p:sp>
      <p:sp>
        <p:nvSpPr>
          <p:cNvPr id="4" name="Slide Number Placeholder 3"/>
          <p:cNvSpPr>
            <a:spLocks noGrp="1"/>
          </p:cNvSpPr>
          <p:nvPr>
            <p:ph type="sldNum" sz="quarter" idx="5"/>
          </p:nvPr>
        </p:nvSpPr>
        <p:spPr/>
        <p:txBody>
          <a:bodyPr/>
          <a:lstStyle/>
          <a:p>
            <a:fld id="{92BCD5C7-AD7F-4FAA-B7B9-A09C6EEE6F73}" type="slidenum">
              <a:rPr lang="en-US" smtClean="0"/>
              <a:pPr/>
              <a:t>11</a:t>
            </a:fld>
            <a:endParaRPr lang="en-US"/>
          </a:p>
        </p:txBody>
      </p:sp>
    </p:spTree>
    <p:extLst>
      <p:ext uri="{BB962C8B-B14F-4D97-AF65-F5344CB8AC3E}">
        <p14:creationId xmlns:p14="http://schemas.microsoft.com/office/powerpoint/2010/main" val="468904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define a new kind of path, named as the hyper-path, which always selects the node with the largest path order as the next node.</a:t>
            </a:r>
          </a:p>
          <a:p>
            <a:r>
              <a:rPr lang="en-US" sz="1200" kern="1200" dirty="0">
                <a:solidFill>
                  <a:schemeClr val="tx1"/>
                </a:solidFill>
                <a:effectLst/>
                <a:latin typeface="+mn-lt"/>
                <a:ea typeface="+mn-ea"/>
                <a:cs typeface="+mn-cs"/>
              </a:rPr>
              <a:t>And we can also define a new kind of random walk, which controls by nodes' neighbors, the indecomposable factors and path orders.</a:t>
            </a:r>
          </a:p>
          <a:p>
            <a:r>
              <a:rPr lang="en-US" sz="1200" kern="1200" dirty="0">
                <a:solidFill>
                  <a:schemeClr val="tx1"/>
                </a:solidFill>
                <a:effectLst/>
                <a:latin typeface="+mn-lt"/>
                <a:ea typeface="+mn-ea"/>
                <a:cs typeface="+mn-cs"/>
              </a:rPr>
              <a:t>This kind of random walk is also biased but it considers not only the topologic information but the global statistic factors and coupling information between the path and hyperedges.</a:t>
            </a:r>
          </a:p>
          <a:p>
            <a:endParaRPr lang="en-US" dirty="0"/>
          </a:p>
        </p:txBody>
      </p:sp>
      <p:sp>
        <p:nvSpPr>
          <p:cNvPr id="4" name="Slide Number Placeholder 3"/>
          <p:cNvSpPr>
            <a:spLocks noGrp="1"/>
          </p:cNvSpPr>
          <p:nvPr>
            <p:ph type="sldNum" sz="quarter" idx="5"/>
          </p:nvPr>
        </p:nvSpPr>
        <p:spPr/>
        <p:txBody>
          <a:bodyPr/>
          <a:lstStyle/>
          <a:p>
            <a:fld id="{92BCD5C7-AD7F-4FAA-B7B9-A09C6EEE6F73}" type="slidenum">
              <a:rPr lang="en-US" smtClean="0"/>
              <a:pPr/>
              <a:t>12</a:t>
            </a:fld>
            <a:endParaRPr lang="en-US"/>
          </a:p>
        </p:txBody>
      </p:sp>
    </p:spTree>
    <p:extLst>
      <p:ext uri="{BB962C8B-B14F-4D97-AF65-F5344CB8AC3E}">
        <p14:creationId xmlns:p14="http://schemas.microsoft.com/office/powerpoint/2010/main" val="1327367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we claimed before, hyper-networks have different degrees of </a:t>
            </a:r>
            <a:r>
              <a:rPr lang="en-US" sz="1200" kern="1200" dirty="0" err="1">
                <a:solidFill>
                  <a:schemeClr val="tx1"/>
                </a:solidFill>
                <a:effectLst/>
                <a:latin typeface="+mn-lt"/>
                <a:ea typeface="+mn-ea"/>
                <a:cs typeface="+mn-cs"/>
              </a:rPr>
              <a:t>indecomposability</a:t>
            </a:r>
            <a:r>
              <a:rPr lang="en-US" sz="1200" kern="1200" dirty="0">
                <a:solidFill>
                  <a:schemeClr val="tx1"/>
                </a:solidFill>
                <a:effectLst/>
                <a:latin typeface="+mn-lt"/>
                <a:ea typeface="+mn-ea"/>
                <a:cs typeface="+mn-cs"/>
              </a:rPr>
              <a:t>. Hence, we propose a model to combine pairwise relationships and </a:t>
            </a:r>
            <a:r>
              <a:rPr lang="en-US" sz="1200" kern="1200" dirty="0" err="1">
                <a:solidFill>
                  <a:schemeClr val="tx1"/>
                </a:solidFill>
                <a:effectLst/>
                <a:latin typeface="+mn-lt"/>
                <a:ea typeface="+mn-ea"/>
                <a:cs typeface="+mn-cs"/>
              </a:rPr>
              <a:t>tuplewise</a:t>
            </a:r>
            <a:r>
              <a:rPr lang="en-US" sz="1200" kern="1200" dirty="0">
                <a:solidFill>
                  <a:schemeClr val="tx1"/>
                </a:solidFill>
                <a:effectLst/>
                <a:latin typeface="+mn-lt"/>
                <a:ea typeface="+mn-ea"/>
                <a:cs typeface="+mn-cs"/>
              </a:rPr>
              <a:t> relationships and train jointly.</a:t>
            </a:r>
          </a:p>
          <a:p>
            <a:endParaRPr lang="en-US" dirty="0"/>
          </a:p>
        </p:txBody>
      </p:sp>
      <p:sp>
        <p:nvSpPr>
          <p:cNvPr id="4" name="Slide Number Placeholder 3"/>
          <p:cNvSpPr>
            <a:spLocks noGrp="1"/>
          </p:cNvSpPr>
          <p:nvPr>
            <p:ph type="sldNum" sz="quarter" idx="5"/>
          </p:nvPr>
        </p:nvSpPr>
        <p:spPr/>
        <p:txBody>
          <a:bodyPr/>
          <a:lstStyle/>
          <a:p>
            <a:fld id="{92BCD5C7-AD7F-4FAA-B7B9-A09C6EEE6F73}" type="slidenum">
              <a:rPr lang="en-US" smtClean="0"/>
              <a:pPr/>
              <a:t>13</a:t>
            </a:fld>
            <a:endParaRPr lang="en-US"/>
          </a:p>
        </p:txBody>
      </p:sp>
    </p:spTree>
    <p:extLst>
      <p:ext uri="{BB962C8B-B14F-4D97-AF65-F5344CB8AC3E}">
        <p14:creationId xmlns:p14="http://schemas.microsoft.com/office/powerpoint/2010/main" val="1273517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follow Skip-gram to define the pairwise similarity, which is the sum of product of probabilities to predict same window words.</a:t>
            </a:r>
          </a:p>
          <a:p>
            <a:r>
              <a:rPr lang="en-US" sz="1200" kern="1200" dirty="0">
                <a:solidFill>
                  <a:schemeClr val="tx1"/>
                </a:solidFill>
                <a:effectLst/>
                <a:latin typeface="+mn-lt"/>
                <a:ea typeface="+mn-ea"/>
                <a:cs typeface="+mn-cs"/>
              </a:rPr>
              <a:t>As for the </a:t>
            </a:r>
            <a:r>
              <a:rPr lang="en-US" sz="1200" kern="1200" dirty="0" err="1">
                <a:solidFill>
                  <a:schemeClr val="tx1"/>
                </a:solidFill>
                <a:effectLst/>
                <a:latin typeface="+mn-lt"/>
                <a:ea typeface="+mn-ea"/>
                <a:cs typeface="+mn-cs"/>
              </a:rPr>
              <a:t>tuplewise</a:t>
            </a:r>
            <a:r>
              <a:rPr lang="en-US" sz="1200" kern="1200" dirty="0">
                <a:solidFill>
                  <a:schemeClr val="tx1"/>
                </a:solidFill>
                <a:effectLst/>
                <a:latin typeface="+mn-lt"/>
                <a:ea typeface="+mn-ea"/>
                <a:cs typeface="+mn-cs"/>
              </a:rPr>
              <a:t> similarity, we use a simple a convolutional neural network and a fully connected layer. Here, y is a tuple, and DELTA2 is an indicator function to check whether y satisfies the type requirement of a hyperedge, SIGMA is the sigmoid function, c is the output of CNN. W and b are trainable vectors.</a:t>
            </a:r>
          </a:p>
          <a:p>
            <a:endParaRPr lang="en-US" dirty="0"/>
          </a:p>
        </p:txBody>
      </p:sp>
      <p:sp>
        <p:nvSpPr>
          <p:cNvPr id="4" name="Slide Number Placeholder 3"/>
          <p:cNvSpPr>
            <a:spLocks noGrp="1"/>
          </p:cNvSpPr>
          <p:nvPr>
            <p:ph type="sldNum" sz="quarter" idx="5"/>
          </p:nvPr>
        </p:nvSpPr>
        <p:spPr/>
        <p:txBody>
          <a:bodyPr/>
          <a:lstStyle/>
          <a:p>
            <a:fld id="{92BCD5C7-AD7F-4FAA-B7B9-A09C6EEE6F73}" type="slidenum">
              <a:rPr lang="en-US" smtClean="0"/>
              <a:pPr/>
              <a:t>14</a:t>
            </a:fld>
            <a:endParaRPr lang="en-US"/>
          </a:p>
        </p:txBody>
      </p:sp>
    </p:spTree>
    <p:extLst>
      <p:ext uri="{BB962C8B-B14F-4D97-AF65-F5344CB8AC3E}">
        <p14:creationId xmlns:p14="http://schemas.microsoft.com/office/powerpoint/2010/main" val="13572683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After defining the similarities, the objective function is obvious to maximize the pairwise similarities and </a:t>
            </a:r>
            <a:r>
              <a:rPr lang="en-US" sz="1200" kern="1200" dirty="0" err="1">
                <a:solidFill>
                  <a:schemeClr val="tx1"/>
                </a:solidFill>
                <a:effectLst/>
                <a:latin typeface="+mn-lt"/>
                <a:ea typeface="+mn-ea"/>
                <a:cs typeface="+mn-cs"/>
              </a:rPr>
              <a:t>tuplewise</a:t>
            </a:r>
            <a:r>
              <a:rPr lang="en-US" sz="1200" kern="1200" dirty="0">
                <a:solidFill>
                  <a:schemeClr val="tx1"/>
                </a:solidFill>
                <a:effectLst/>
                <a:latin typeface="+mn-lt"/>
                <a:ea typeface="+mn-ea"/>
                <a:cs typeface="+mn-cs"/>
              </a:rPr>
              <a:t> similarities together. Where lambda is a hyperparameter to balance the two losses. We also use negative sampling to speed up.</a:t>
            </a:r>
          </a:p>
          <a:p>
            <a:endParaRPr lang="en-US" dirty="0"/>
          </a:p>
        </p:txBody>
      </p:sp>
      <p:sp>
        <p:nvSpPr>
          <p:cNvPr id="4" name="Slide Number Placeholder 3"/>
          <p:cNvSpPr>
            <a:spLocks noGrp="1"/>
          </p:cNvSpPr>
          <p:nvPr>
            <p:ph type="sldNum" sz="quarter" idx="5"/>
          </p:nvPr>
        </p:nvSpPr>
        <p:spPr/>
        <p:txBody>
          <a:bodyPr/>
          <a:lstStyle/>
          <a:p>
            <a:fld id="{92BCD5C7-AD7F-4FAA-B7B9-A09C6EEE6F73}" type="slidenum">
              <a:rPr lang="en-US" smtClean="0"/>
              <a:pPr/>
              <a:t>15</a:t>
            </a:fld>
            <a:endParaRPr lang="en-US"/>
          </a:p>
        </p:txBody>
      </p:sp>
    </p:spTree>
    <p:extLst>
      <p:ext uri="{BB962C8B-B14F-4D97-AF65-F5344CB8AC3E}">
        <p14:creationId xmlns:p14="http://schemas.microsoft.com/office/powerpoint/2010/main" val="3251406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evaluate our ideas, we define two models. The first one is HPSG, which combines the hyper-path-based random walks with Skip-gram, and the other model is HPHG, which combines the hyper-path-based random walks with Hyper-gram.</a:t>
            </a:r>
          </a:p>
          <a:p>
            <a:r>
              <a:rPr lang="en-US" sz="1200" kern="1200" dirty="0">
                <a:solidFill>
                  <a:schemeClr val="tx1"/>
                </a:solidFill>
                <a:effectLst/>
                <a:latin typeface="+mn-lt"/>
                <a:ea typeface="+mn-ea"/>
                <a:cs typeface="+mn-cs"/>
              </a:rPr>
              <a:t>7 baselines are compared with our models, including 4 conventional network embedding methods and 3 hyper-network embedding methods. Here DHNE is a deep neural model and designed for the link prediction task.</a:t>
            </a:r>
          </a:p>
          <a:p>
            <a:endParaRPr lang="en-US" dirty="0"/>
          </a:p>
        </p:txBody>
      </p:sp>
      <p:sp>
        <p:nvSpPr>
          <p:cNvPr id="4" name="Slide Number Placeholder 3"/>
          <p:cNvSpPr>
            <a:spLocks noGrp="1"/>
          </p:cNvSpPr>
          <p:nvPr>
            <p:ph type="sldNum" sz="quarter" idx="5"/>
          </p:nvPr>
        </p:nvSpPr>
        <p:spPr/>
        <p:txBody>
          <a:bodyPr/>
          <a:lstStyle/>
          <a:p>
            <a:fld id="{92BCD5C7-AD7F-4FAA-B7B9-A09C6EEE6F73}" type="slidenum">
              <a:rPr lang="en-US" smtClean="0"/>
              <a:pPr/>
              <a:t>16</a:t>
            </a:fld>
            <a:endParaRPr lang="en-US"/>
          </a:p>
        </p:txBody>
      </p:sp>
    </p:spTree>
    <p:extLst>
      <p:ext uri="{BB962C8B-B14F-4D97-AF65-F5344CB8AC3E}">
        <p14:creationId xmlns:p14="http://schemas.microsoft.com/office/powerpoint/2010/main" val="40720318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1 random hyper-network is to check the indecomposable factors. Without any prior knowledge, the indecomposable factors are roughly equal to 1.</a:t>
            </a:r>
          </a:p>
          <a:p>
            <a:r>
              <a:rPr lang="en-US" sz="1200" kern="1200" dirty="0">
                <a:solidFill>
                  <a:schemeClr val="tx1"/>
                </a:solidFill>
                <a:effectLst/>
                <a:latin typeface="+mn-lt"/>
                <a:ea typeface="+mn-ea"/>
                <a:cs typeface="+mn-cs"/>
              </a:rPr>
              <a:t>Indecomposable factors of 4 real life datasets show that hyper-networks have different degrees of </a:t>
            </a:r>
            <a:r>
              <a:rPr lang="en-US" sz="1200" kern="1200" dirty="0" err="1">
                <a:solidFill>
                  <a:schemeClr val="tx1"/>
                </a:solidFill>
                <a:effectLst/>
                <a:latin typeface="+mn-lt"/>
                <a:ea typeface="+mn-ea"/>
                <a:cs typeface="+mn-cs"/>
              </a:rPr>
              <a:t>indecomposability</a:t>
            </a:r>
            <a:r>
              <a:rPr lang="en-US" sz="1200" kern="1200" dirty="0">
                <a:solidFill>
                  <a:schemeClr val="tx1"/>
                </a:solidFill>
                <a:effectLst/>
                <a:latin typeface="+mn-lt"/>
                <a:ea typeface="+mn-ea"/>
                <a:cs typeface="+mn-cs"/>
              </a:rPr>
              <a:t>. And GPS has the largest factors while </a:t>
            </a:r>
            <a:r>
              <a:rPr lang="en-US" sz="1200" kern="1200" dirty="0" err="1">
                <a:solidFill>
                  <a:schemeClr val="tx1"/>
                </a:solidFill>
                <a:effectLst/>
                <a:latin typeface="+mn-lt"/>
                <a:ea typeface="+mn-ea"/>
                <a:cs typeface="+mn-cs"/>
              </a:rPr>
              <a:t>MovieLens</a:t>
            </a:r>
            <a:r>
              <a:rPr lang="en-US" sz="1200" kern="1200" dirty="0">
                <a:solidFill>
                  <a:schemeClr val="tx1"/>
                </a:solidFill>
                <a:effectLst/>
                <a:latin typeface="+mn-lt"/>
                <a:ea typeface="+mn-ea"/>
                <a:cs typeface="+mn-cs"/>
              </a:rPr>
              <a:t> has the lowest ones.</a:t>
            </a:r>
          </a:p>
          <a:p>
            <a:endParaRPr lang="en-US" dirty="0"/>
          </a:p>
        </p:txBody>
      </p:sp>
      <p:sp>
        <p:nvSpPr>
          <p:cNvPr id="4" name="Slide Number Placeholder 3"/>
          <p:cNvSpPr>
            <a:spLocks noGrp="1"/>
          </p:cNvSpPr>
          <p:nvPr>
            <p:ph type="sldNum" sz="quarter" idx="5"/>
          </p:nvPr>
        </p:nvSpPr>
        <p:spPr/>
        <p:txBody>
          <a:bodyPr/>
          <a:lstStyle/>
          <a:p>
            <a:fld id="{92BCD5C7-AD7F-4FAA-B7B9-A09C6EEE6F73}" type="slidenum">
              <a:rPr lang="en-US" smtClean="0"/>
              <a:pPr/>
              <a:t>17</a:t>
            </a:fld>
            <a:endParaRPr lang="en-US"/>
          </a:p>
        </p:txBody>
      </p:sp>
    </p:spTree>
    <p:extLst>
      <p:ext uri="{BB962C8B-B14F-4D97-AF65-F5344CB8AC3E}">
        <p14:creationId xmlns:p14="http://schemas.microsoft.com/office/powerpoint/2010/main" val="30610724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shown in figures, for GPS, Drugs, and Wordnet, HPHG outperforms other baselines.</a:t>
            </a:r>
          </a:p>
          <a:p>
            <a:r>
              <a:rPr lang="en-US" sz="1200" kern="1200" dirty="0">
                <a:solidFill>
                  <a:schemeClr val="tx1"/>
                </a:solidFill>
                <a:effectLst/>
                <a:latin typeface="+mn-lt"/>
                <a:ea typeface="+mn-ea"/>
                <a:cs typeface="+mn-cs"/>
              </a:rPr>
              <a:t>As I mentioned before, </a:t>
            </a:r>
            <a:r>
              <a:rPr lang="en-US" sz="1200" kern="1200" dirty="0" err="1">
                <a:solidFill>
                  <a:schemeClr val="tx1"/>
                </a:solidFill>
                <a:effectLst/>
                <a:latin typeface="+mn-lt"/>
                <a:ea typeface="+mn-ea"/>
                <a:cs typeface="+mn-cs"/>
              </a:rPr>
              <a:t>MovieLens</a:t>
            </a:r>
            <a:r>
              <a:rPr lang="en-US" sz="1200" kern="1200" dirty="0">
                <a:solidFill>
                  <a:schemeClr val="tx1"/>
                </a:solidFill>
                <a:effectLst/>
                <a:latin typeface="+mn-lt"/>
                <a:ea typeface="+mn-ea"/>
                <a:cs typeface="+mn-cs"/>
              </a:rPr>
              <a:t> has the lowest indecomposable factors. HPSG outperforms other baselines, and traditional methods also perform well. So it is necessary for us to take degrees of </a:t>
            </a:r>
            <a:r>
              <a:rPr lang="en-US" sz="1200" kern="1200" dirty="0" err="1">
                <a:solidFill>
                  <a:schemeClr val="tx1"/>
                </a:solidFill>
                <a:effectLst/>
                <a:latin typeface="+mn-lt"/>
                <a:ea typeface="+mn-ea"/>
                <a:cs typeface="+mn-cs"/>
              </a:rPr>
              <a:t>indecomposability</a:t>
            </a:r>
            <a:r>
              <a:rPr lang="en-US" sz="1200" kern="1200" dirty="0">
                <a:solidFill>
                  <a:schemeClr val="tx1"/>
                </a:solidFill>
                <a:effectLst/>
                <a:latin typeface="+mn-lt"/>
                <a:ea typeface="+mn-ea"/>
                <a:cs typeface="+mn-cs"/>
              </a:rPr>
              <a:t> into consideration.</a:t>
            </a:r>
          </a:p>
        </p:txBody>
      </p:sp>
      <p:sp>
        <p:nvSpPr>
          <p:cNvPr id="4" name="Slide Number Placeholder 3"/>
          <p:cNvSpPr>
            <a:spLocks noGrp="1"/>
          </p:cNvSpPr>
          <p:nvPr>
            <p:ph type="sldNum" sz="quarter" idx="5"/>
          </p:nvPr>
        </p:nvSpPr>
        <p:spPr/>
        <p:txBody>
          <a:bodyPr/>
          <a:lstStyle/>
          <a:p>
            <a:fld id="{92BCD5C7-AD7F-4FAA-B7B9-A09C6EEE6F73}" type="slidenum">
              <a:rPr lang="en-US" smtClean="0"/>
              <a:pPr/>
              <a:t>18</a:t>
            </a:fld>
            <a:endParaRPr lang="en-US"/>
          </a:p>
        </p:txBody>
      </p:sp>
    </p:spTree>
    <p:extLst>
      <p:ext uri="{BB962C8B-B14F-4D97-AF65-F5344CB8AC3E}">
        <p14:creationId xmlns:p14="http://schemas.microsoft.com/office/powerpoint/2010/main" val="9408547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also evaluate models and baselines on the hyper-network reconstruction task. The evaluation metric is the accuracy, how many most confident candidate tuples truly exist in the original hyper-network.</a:t>
            </a:r>
          </a:p>
          <a:p>
            <a:r>
              <a:rPr lang="en-US" sz="1200" kern="1200" dirty="0">
                <a:solidFill>
                  <a:schemeClr val="tx1"/>
                </a:solidFill>
                <a:effectLst/>
                <a:latin typeface="+mn-lt"/>
                <a:ea typeface="+mn-ea"/>
                <a:cs typeface="+mn-cs"/>
              </a:rPr>
              <a:t>As shown in the two figures, HPHG still outperforms all baselines significantly, and achieves 97.08% accuracy when reconstructing the entire GPS hyper-network.</a:t>
            </a:r>
          </a:p>
          <a:p>
            <a:r>
              <a:rPr lang="en-US" sz="1200" kern="1200" dirty="0">
                <a:solidFill>
                  <a:schemeClr val="tx1"/>
                </a:solidFill>
                <a:effectLst/>
                <a:latin typeface="+mn-lt"/>
                <a:ea typeface="+mn-ea"/>
                <a:cs typeface="+mn-cs"/>
              </a:rPr>
              <a:t>What's more, HPSG can also beat traditional baselines.</a:t>
            </a:r>
          </a:p>
          <a:p>
            <a:r>
              <a:rPr lang="en-US" sz="1200" kern="1200" dirty="0">
                <a:solidFill>
                  <a:schemeClr val="tx1"/>
                </a:solidFill>
                <a:effectLst/>
                <a:latin typeface="+mn-lt"/>
                <a:ea typeface="+mn-ea"/>
                <a:cs typeface="+mn-cs"/>
              </a:rPr>
              <a:t>When we look at HPHG and HPSG, we can still find the performance boost is also significant. Both pairwise relationships and </a:t>
            </a:r>
            <a:r>
              <a:rPr lang="en-US" sz="1200" kern="1200" dirty="0" err="1">
                <a:solidFill>
                  <a:schemeClr val="tx1"/>
                </a:solidFill>
                <a:effectLst/>
                <a:latin typeface="+mn-lt"/>
                <a:ea typeface="+mn-ea"/>
                <a:cs typeface="+mn-cs"/>
              </a:rPr>
              <a:t>tuplewise</a:t>
            </a:r>
            <a:r>
              <a:rPr lang="en-US" sz="1200" kern="1200" dirty="0">
                <a:solidFill>
                  <a:schemeClr val="tx1"/>
                </a:solidFill>
                <a:effectLst/>
                <a:latin typeface="+mn-lt"/>
                <a:ea typeface="+mn-ea"/>
                <a:cs typeface="+mn-cs"/>
              </a:rPr>
              <a:t> relationships are important in hypernetworks.</a:t>
            </a:r>
          </a:p>
        </p:txBody>
      </p:sp>
      <p:sp>
        <p:nvSpPr>
          <p:cNvPr id="4" name="Slide Number Placeholder 3"/>
          <p:cNvSpPr>
            <a:spLocks noGrp="1"/>
          </p:cNvSpPr>
          <p:nvPr>
            <p:ph type="sldNum" sz="quarter" idx="5"/>
          </p:nvPr>
        </p:nvSpPr>
        <p:spPr/>
        <p:txBody>
          <a:bodyPr/>
          <a:lstStyle/>
          <a:p>
            <a:fld id="{92BCD5C7-AD7F-4FAA-B7B9-A09C6EEE6F73}" type="slidenum">
              <a:rPr lang="en-US" smtClean="0"/>
              <a:pPr/>
              <a:t>19</a:t>
            </a:fld>
            <a:endParaRPr lang="en-US"/>
          </a:p>
        </p:txBody>
      </p:sp>
    </p:spTree>
    <p:extLst>
      <p:ext uri="{BB962C8B-B14F-4D97-AF65-F5344CB8AC3E}">
        <p14:creationId xmlns:p14="http://schemas.microsoft.com/office/powerpoint/2010/main" val="341840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Many real applications can be represented as hyper-networks.</a:t>
            </a:r>
          </a:p>
          <a:p>
            <a:r>
              <a:rPr lang="en-US" sz="1200" kern="1200" dirty="0">
                <a:solidFill>
                  <a:schemeClr val="tx1"/>
                </a:solidFill>
                <a:effectLst/>
                <a:latin typeface="+mn-lt"/>
                <a:ea typeface="+mn-ea"/>
                <a:cs typeface="+mn-cs"/>
              </a:rPr>
              <a:t>For example, the (user, drug, reaction) hyper-network corresponds to complex connections that users produce some reactions after taking drugs.</a:t>
            </a:r>
          </a:p>
          <a:p>
            <a:r>
              <a:rPr lang="en-US" sz="1200" kern="1200" dirty="0">
                <a:solidFill>
                  <a:schemeClr val="tx1"/>
                </a:solidFill>
                <a:effectLst/>
                <a:latin typeface="+mn-lt"/>
                <a:ea typeface="+mn-ea"/>
                <a:cs typeface="+mn-cs"/>
              </a:rPr>
              <a:t>Alice takes Lipitor and then she has rash and drug hypersensitivity.</a:t>
            </a:r>
          </a:p>
          <a:p>
            <a:r>
              <a:rPr lang="en-US" sz="1200" kern="1200" dirty="0">
                <a:solidFill>
                  <a:schemeClr val="tx1"/>
                </a:solidFill>
                <a:effectLst/>
                <a:latin typeface="+mn-lt"/>
                <a:ea typeface="+mn-ea"/>
                <a:cs typeface="+mn-cs"/>
              </a:rPr>
              <a:t>But Bob has a different reaction after taking the same drug, the muscular weakness.</a:t>
            </a:r>
          </a:p>
          <a:p>
            <a:r>
              <a:rPr lang="en-US" sz="1200" kern="1200" dirty="0">
                <a:solidFill>
                  <a:schemeClr val="tx1"/>
                </a:solidFill>
                <a:effectLst/>
                <a:latin typeface="+mn-lt"/>
                <a:ea typeface="+mn-ea"/>
                <a:cs typeface="+mn-cs"/>
              </a:rPr>
              <a:t>What's worse, he is dead after taking Chantix.</a:t>
            </a:r>
          </a:p>
          <a:p>
            <a:r>
              <a:rPr lang="en-US" sz="1200" kern="1200" dirty="0">
                <a:solidFill>
                  <a:schemeClr val="tx1"/>
                </a:solidFill>
                <a:effectLst/>
                <a:latin typeface="+mn-lt"/>
                <a:ea typeface="+mn-ea"/>
                <a:cs typeface="+mn-cs"/>
              </a:rPr>
              <a:t>Hence, reactions vary from both users and drugs.</a:t>
            </a:r>
            <a:endParaRPr lang="en-HK" dirty="0"/>
          </a:p>
        </p:txBody>
      </p:sp>
      <p:sp>
        <p:nvSpPr>
          <p:cNvPr id="4" name="Slide Number Placeholder 3"/>
          <p:cNvSpPr>
            <a:spLocks noGrp="1"/>
          </p:cNvSpPr>
          <p:nvPr>
            <p:ph type="sldNum" sz="quarter" idx="5"/>
          </p:nvPr>
        </p:nvSpPr>
        <p:spPr/>
        <p:txBody>
          <a:bodyPr/>
          <a:lstStyle/>
          <a:p>
            <a:fld id="{92BCD5C7-AD7F-4FAA-B7B9-A09C6EEE6F73}" type="slidenum">
              <a:rPr lang="en-US" smtClean="0"/>
              <a:pPr/>
              <a:t>2</a:t>
            </a:fld>
            <a:endParaRPr lang="en-US"/>
          </a:p>
        </p:txBody>
      </p:sp>
    </p:spTree>
    <p:extLst>
      <p:ext uri="{BB962C8B-B14F-4D97-AF65-F5344CB8AC3E}">
        <p14:creationId xmlns:p14="http://schemas.microsoft.com/office/powerpoint/2010/main" val="12763011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also implement 2 variants. One focuses on </a:t>
            </a:r>
            <a:r>
              <a:rPr lang="en-US" sz="1200" kern="1200" dirty="0" err="1">
                <a:solidFill>
                  <a:schemeClr val="tx1"/>
                </a:solidFill>
                <a:effectLst/>
                <a:latin typeface="+mn-lt"/>
                <a:ea typeface="+mn-ea"/>
                <a:cs typeface="+mn-cs"/>
              </a:rPr>
              <a:t>tuplewise</a:t>
            </a:r>
            <a:r>
              <a:rPr lang="en-US" sz="1200" kern="1200" dirty="0">
                <a:solidFill>
                  <a:schemeClr val="tx1"/>
                </a:solidFill>
                <a:effectLst/>
                <a:latin typeface="+mn-lt"/>
                <a:ea typeface="+mn-ea"/>
                <a:cs typeface="+mn-cs"/>
              </a:rPr>
              <a:t> relationships, and the other uses simple random walks.</a:t>
            </a:r>
          </a:p>
          <a:p>
            <a:r>
              <a:rPr lang="en-US" sz="1200" kern="1200" dirty="0">
                <a:solidFill>
                  <a:schemeClr val="tx1"/>
                </a:solidFill>
                <a:effectLst/>
                <a:latin typeface="+mn-lt"/>
                <a:ea typeface="+mn-ea"/>
                <a:cs typeface="+mn-cs"/>
              </a:rPr>
              <a:t>When we see the performance of </a:t>
            </a:r>
            <a:r>
              <a:rPr lang="en-US" sz="1200" kern="1200" dirty="0" err="1">
                <a:solidFill>
                  <a:schemeClr val="tx1"/>
                </a:solidFill>
                <a:effectLst/>
                <a:latin typeface="+mn-lt"/>
                <a:ea typeface="+mn-ea"/>
                <a:cs typeface="+mn-cs"/>
              </a:rPr>
              <a:t>DeepWalk</a:t>
            </a:r>
            <a:r>
              <a:rPr lang="en-US" sz="1200" kern="1200" dirty="0">
                <a:solidFill>
                  <a:schemeClr val="tx1"/>
                </a:solidFill>
                <a:effectLst/>
                <a:latin typeface="+mn-lt"/>
                <a:ea typeface="+mn-ea"/>
                <a:cs typeface="+mn-cs"/>
              </a:rPr>
              <a:t>, Node2vec and HPSG, we can find hyper-path-based random walks are better than first order and second order random walks.</a:t>
            </a:r>
          </a:p>
          <a:p>
            <a:r>
              <a:rPr lang="en-US" sz="1200" kern="1200" dirty="0">
                <a:solidFill>
                  <a:schemeClr val="tx1"/>
                </a:solidFill>
                <a:effectLst/>
                <a:latin typeface="+mn-lt"/>
                <a:ea typeface="+mn-ea"/>
                <a:cs typeface="+mn-cs"/>
              </a:rPr>
              <a:t>When we see </a:t>
            </a:r>
            <a:r>
              <a:rPr lang="en-US" sz="1200" kern="1200" dirty="0" err="1">
                <a:solidFill>
                  <a:schemeClr val="tx1"/>
                </a:solidFill>
                <a:effectLst/>
                <a:latin typeface="+mn-lt"/>
                <a:ea typeface="+mn-ea"/>
                <a:cs typeface="+mn-cs"/>
              </a:rPr>
              <a:t>DeepWalk</a:t>
            </a:r>
            <a:r>
              <a:rPr lang="en-US" sz="1200" kern="1200" dirty="0">
                <a:solidFill>
                  <a:schemeClr val="tx1"/>
                </a:solidFill>
                <a:effectLst/>
                <a:latin typeface="+mn-lt"/>
                <a:ea typeface="+mn-ea"/>
                <a:cs typeface="+mn-cs"/>
              </a:rPr>
              <a:t> and HPHG with alpha equal to 0, it is obvious that Hyper-gram is better than Skip-gram.</a:t>
            </a:r>
          </a:p>
          <a:p>
            <a:r>
              <a:rPr lang="en-US" sz="1200" kern="1200" dirty="0">
                <a:solidFill>
                  <a:schemeClr val="tx1"/>
                </a:solidFill>
                <a:effectLst/>
                <a:latin typeface="+mn-lt"/>
                <a:ea typeface="+mn-ea"/>
                <a:cs typeface="+mn-cs"/>
              </a:rPr>
              <a:t>Of course, HPHG is the best thanks to the advantages above.</a:t>
            </a:r>
          </a:p>
          <a:p>
            <a:r>
              <a:rPr lang="en-US" sz="1200" kern="1200" dirty="0">
                <a:solidFill>
                  <a:schemeClr val="tx1"/>
                </a:solidFill>
                <a:effectLst/>
                <a:latin typeface="+mn-lt"/>
                <a:ea typeface="+mn-ea"/>
                <a:cs typeface="+mn-cs"/>
              </a:rPr>
              <a:t>When we compare HPHG with window size as 0 and HPSG, we can conclude that </a:t>
            </a:r>
            <a:r>
              <a:rPr lang="en-US" sz="1200" kern="1200" dirty="0" err="1">
                <a:solidFill>
                  <a:schemeClr val="tx1"/>
                </a:solidFill>
                <a:effectLst/>
                <a:latin typeface="+mn-lt"/>
                <a:ea typeface="+mn-ea"/>
                <a:cs typeface="+mn-cs"/>
              </a:rPr>
              <a:t>tuplewise</a:t>
            </a:r>
            <a:r>
              <a:rPr lang="en-US" sz="1200" kern="1200" dirty="0">
                <a:solidFill>
                  <a:schemeClr val="tx1"/>
                </a:solidFill>
                <a:effectLst/>
                <a:latin typeface="+mn-lt"/>
                <a:ea typeface="+mn-ea"/>
                <a:cs typeface="+mn-cs"/>
              </a:rPr>
              <a:t> relations are more important than pairwise relationship on GPS. </a:t>
            </a:r>
          </a:p>
        </p:txBody>
      </p:sp>
      <p:sp>
        <p:nvSpPr>
          <p:cNvPr id="4" name="Slide Number Placeholder 3"/>
          <p:cNvSpPr>
            <a:spLocks noGrp="1"/>
          </p:cNvSpPr>
          <p:nvPr>
            <p:ph type="sldNum" sz="quarter" idx="5"/>
          </p:nvPr>
        </p:nvSpPr>
        <p:spPr/>
        <p:txBody>
          <a:bodyPr/>
          <a:lstStyle/>
          <a:p>
            <a:fld id="{92BCD5C7-AD7F-4FAA-B7B9-A09C6EEE6F73}" type="slidenum">
              <a:rPr lang="en-US" smtClean="0"/>
              <a:pPr/>
              <a:t>20</a:t>
            </a:fld>
            <a:endParaRPr lang="en-US"/>
          </a:p>
        </p:txBody>
      </p:sp>
    </p:spTree>
    <p:extLst>
      <p:ext uri="{BB962C8B-B14F-4D97-AF65-F5344CB8AC3E}">
        <p14:creationId xmlns:p14="http://schemas.microsoft.com/office/powerpoint/2010/main" val="3454224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summary, we have defined the indecomposable factors to depict degrees of </a:t>
            </a:r>
            <a:r>
              <a:rPr lang="en-US" sz="1200" kern="1200" dirty="0" err="1">
                <a:solidFill>
                  <a:schemeClr val="tx1"/>
                </a:solidFill>
                <a:effectLst/>
                <a:latin typeface="+mn-lt"/>
                <a:ea typeface="+mn-ea"/>
                <a:cs typeface="+mn-cs"/>
              </a:rPr>
              <a:t>indecomposability</a:t>
            </a:r>
            <a:r>
              <a:rPr lang="en-US" sz="1200" kern="1200" dirty="0">
                <a:solidFill>
                  <a:schemeClr val="tx1"/>
                </a:solidFill>
                <a:effectLst/>
                <a:latin typeface="+mn-lt"/>
                <a:ea typeface="+mn-ea"/>
                <a:cs typeface="+mn-cs"/>
              </a:rPr>
              <a:t> for hyper-networks.</a:t>
            </a:r>
          </a:p>
          <a:p>
            <a:r>
              <a:rPr lang="en-US" sz="1200" kern="1200" dirty="0">
                <a:solidFill>
                  <a:schemeClr val="tx1"/>
                </a:solidFill>
                <a:effectLst/>
                <a:latin typeface="+mn-lt"/>
                <a:ea typeface="+mn-ea"/>
                <a:cs typeface="+mn-cs"/>
              </a:rPr>
              <a:t>And we utilize the hyper-path to guide the random walker to generate paths with more structure information.</a:t>
            </a:r>
          </a:p>
          <a:p>
            <a:r>
              <a:rPr lang="en-US" sz="1200" kern="1200" dirty="0">
                <a:solidFill>
                  <a:schemeClr val="tx1"/>
                </a:solidFill>
                <a:effectLst/>
                <a:latin typeface="+mn-lt"/>
                <a:ea typeface="+mn-ea"/>
                <a:cs typeface="+mn-cs"/>
              </a:rPr>
              <a:t>What's more, Hyper-gram can capture both pairwise relationships and </a:t>
            </a:r>
            <a:r>
              <a:rPr lang="en-US" sz="1200" kern="1200" dirty="0" err="1">
                <a:solidFill>
                  <a:schemeClr val="tx1"/>
                </a:solidFill>
                <a:effectLst/>
                <a:latin typeface="+mn-lt"/>
                <a:ea typeface="+mn-ea"/>
                <a:cs typeface="+mn-cs"/>
              </a:rPr>
              <a:t>tuplewise</a:t>
            </a:r>
            <a:r>
              <a:rPr lang="en-US" sz="1200" kern="1200" dirty="0">
                <a:solidFill>
                  <a:schemeClr val="tx1"/>
                </a:solidFill>
                <a:effectLst/>
                <a:latin typeface="+mn-lt"/>
                <a:ea typeface="+mn-ea"/>
                <a:cs typeface="+mn-cs"/>
              </a:rPr>
              <a:t> relationships.</a:t>
            </a:r>
          </a:p>
          <a:p>
            <a:r>
              <a:rPr lang="en-US" sz="1200" kern="1200" dirty="0">
                <a:solidFill>
                  <a:schemeClr val="tx1"/>
                </a:solidFill>
                <a:effectLst/>
                <a:latin typeface="+mn-lt"/>
                <a:ea typeface="+mn-ea"/>
                <a:cs typeface="+mn-cs"/>
              </a:rPr>
              <a:t>Finally, we propose new state-of-the-art models on link prediction for hyper-networks and hyper-network reconstruction.</a:t>
            </a:r>
          </a:p>
          <a:p>
            <a:r>
              <a:rPr lang="en-US" sz="1200" kern="1200" dirty="0">
                <a:solidFill>
                  <a:schemeClr val="tx1"/>
                </a:solidFill>
                <a:effectLst/>
                <a:latin typeface="+mn-lt"/>
                <a:ea typeface="+mn-ea"/>
                <a:cs typeface="+mn-cs"/>
              </a:rPr>
              <a:t>Thanks for your listening. </a:t>
            </a:r>
          </a:p>
          <a:p>
            <a:r>
              <a:rPr lang="en-US" sz="1200" kern="1200" dirty="0">
                <a:solidFill>
                  <a:schemeClr val="tx1"/>
                </a:solidFill>
                <a:effectLst/>
                <a:latin typeface="+mn-lt"/>
                <a:ea typeface="+mn-ea"/>
                <a:cs typeface="+mn-cs"/>
              </a:rPr>
              <a:t>If you are interested in our work, please read our paper and check our code. And welcome any questions.</a:t>
            </a:r>
          </a:p>
          <a:p>
            <a:endParaRPr lang="en-US" dirty="0"/>
          </a:p>
        </p:txBody>
      </p:sp>
      <p:sp>
        <p:nvSpPr>
          <p:cNvPr id="4" name="Slide Number Placeholder 3"/>
          <p:cNvSpPr>
            <a:spLocks noGrp="1"/>
          </p:cNvSpPr>
          <p:nvPr>
            <p:ph type="sldNum" sz="quarter" idx="5"/>
          </p:nvPr>
        </p:nvSpPr>
        <p:spPr/>
        <p:txBody>
          <a:bodyPr/>
          <a:lstStyle/>
          <a:p>
            <a:fld id="{92BCD5C7-AD7F-4FAA-B7B9-A09C6EEE6F73}" type="slidenum">
              <a:rPr lang="en-US" smtClean="0"/>
              <a:pPr/>
              <a:t>21</a:t>
            </a:fld>
            <a:endParaRPr lang="en-US"/>
          </a:p>
        </p:txBody>
      </p:sp>
    </p:spTree>
    <p:extLst>
      <p:ext uri="{BB962C8B-B14F-4D97-AF65-F5344CB8AC3E}">
        <p14:creationId xmlns:p14="http://schemas.microsoft.com/office/powerpoint/2010/main" val="384449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Usually, we represent users, movies and tags as conventional networks, where relations are binary.</a:t>
            </a:r>
          </a:p>
          <a:p>
            <a:r>
              <a:rPr lang="en-US" sz="1200" kern="1200" dirty="0">
                <a:solidFill>
                  <a:schemeClr val="tx1"/>
                </a:solidFill>
                <a:effectLst/>
                <a:latin typeface="+mn-lt"/>
                <a:ea typeface="+mn-ea"/>
                <a:cs typeface="+mn-cs"/>
              </a:rPr>
              <a:t>We can also model connections as tuples in a (user, movie, tag) hyper-networks.</a:t>
            </a:r>
          </a:p>
          <a:p>
            <a:r>
              <a:rPr lang="en-US" sz="1200" kern="1200" dirty="0">
                <a:solidFill>
                  <a:schemeClr val="tx1"/>
                </a:solidFill>
                <a:effectLst/>
                <a:latin typeface="+mn-lt"/>
                <a:ea typeface="+mn-ea"/>
                <a:cs typeface="+mn-cs"/>
              </a:rPr>
              <a:t>Alice tags The Matrix as philosophy, while Bob tags this movie as science fiction.</a:t>
            </a:r>
          </a:p>
          <a:p>
            <a:r>
              <a:rPr lang="en-US" sz="1200" kern="1200" dirty="0">
                <a:solidFill>
                  <a:schemeClr val="tx1"/>
                </a:solidFill>
                <a:effectLst/>
                <a:latin typeface="+mn-lt"/>
                <a:ea typeface="+mn-ea"/>
                <a:cs typeface="+mn-cs"/>
              </a:rPr>
              <a:t>Different tags show their individual interests and different angles when enjoying this movie.</a:t>
            </a:r>
          </a:p>
          <a:p>
            <a:r>
              <a:rPr lang="en-US" sz="1200" kern="1200" dirty="0">
                <a:solidFill>
                  <a:schemeClr val="tx1"/>
                </a:solidFill>
                <a:effectLst/>
                <a:latin typeface="+mn-lt"/>
                <a:ea typeface="+mn-ea"/>
                <a:cs typeface="+mn-cs"/>
              </a:rPr>
              <a:t>Bob also tags the Inception as science fiction.</a:t>
            </a:r>
          </a:p>
          <a:p>
            <a:r>
              <a:rPr lang="en-US" sz="1200" kern="1200" dirty="0">
                <a:solidFill>
                  <a:schemeClr val="tx1"/>
                </a:solidFill>
                <a:effectLst/>
                <a:latin typeface="+mn-lt"/>
                <a:ea typeface="+mn-ea"/>
                <a:cs typeface="+mn-cs"/>
              </a:rPr>
              <a:t>Hence, a good recommender system should recommend Bob some science fiction movies but provide Alice some choices about philosophy.</a:t>
            </a:r>
            <a:endParaRPr lang="en-US" dirty="0"/>
          </a:p>
        </p:txBody>
      </p:sp>
      <p:sp>
        <p:nvSpPr>
          <p:cNvPr id="4" name="Slide Number Placeholder 3"/>
          <p:cNvSpPr>
            <a:spLocks noGrp="1"/>
          </p:cNvSpPr>
          <p:nvPr>
            <p:ph type="sldNum" sz="quarter" idx="5"/>
          </p:nvPr>
        </p:nvSpPr>
        <p:spPr/>
        <p:txBody>
          <a:bodyPr/>
          <a:lstStyle/>
          <a:p>
            <a:fld id="{92BCD5C7-AD7F-4FAA-B7B9-A09C6EEE6F73}" type="slidenum">
              <a:rPr lang="en-US" smtClean="0"/>
              <a:pPr/>
              <a:t>3</a:t>
            </a:fld>
            <a:endParaRPr lang="en-US"/>
          </a:p>
        </p:txBody>
      </p:sp>
    </p:spTree>
    <p:extLst>
      <p:ext uri="{BB962C8B-B14F-4D97-AF65-F5344CB8AC3E}">
        <p14:creationId xmlns:p14="http://schemas.microsoft.com/office/powerpoint/2010/main" val="865925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Generally, we can use different shapes to represent nodes with different node types and a circle to represent a hyperedge.</a:t>
            </a:r>
          </a:p>
          <a:p>
            <a:r>
              <a:rPr lang="en-US" sz="1200" kern="1200" dirty="0">
                <a:solidFill>
                  <a:schemeClr val="tx1"/>
                </a:solidFill>
                <a:effectLst/>
                <a:latin typeface="+mn-lt"/>
                <a:ea typeface="+mn-ea"/>
                <a:cs typeface="+mn-cs"/>
              </a:rPr>
              <a:t>The biggest difference between conventional networks and hyper-networks is the edge.</a:t>
            </a:r>
          </a:p>
          <a:p>
            <a:r>
              <a:rPr lang="en-US" sz="1200" kern="1200" dirty="0">
                <a:solidFill>
                  <a:schemeClr val="tx1"/>
                </a:solidFill>
                <a:effectLst/>
                <a:latin typeface="+mn-lt"/>
                <a:ea typeface="+mn-ea"/>
                <a:cs typeface="+mn-cs"/>
              </a:rPr>
              <a:t>In hyper-networks, an edge usually connects more than two nodes and we name it as a hyperedge.</a:t>
            </a:r>
          </a:p>
          <a:p>
            <a:r>
              <a:rPr lang="en-US" sz="1200" kern="1200" dirty="0">
                <a:solidFill>
                  <a:schemeClr val="tx1"/>
                </a:solidFill>
                <a:effectLst/>
                <a:latin typeface="+mn-lt"/>
                <a:ea typeface="+mn-ea"/>
                <a:cs typeface="+mn-cs"/>
              </a:rPr>
              <a:t>Tu proposed the </a:t>
            </a:r>
            <a:r>
              <a:rPr lang="en-US" sz="1200" kern="1200" dirty="0" err="1">
                <a:solidFill>
                  <a:schemeClr val="tx1"/>
                </a:solidFill>
                <a:effectLst/>
                <a:latin typeface="+mn-lt"/>
                <a:ea typeface="+mn-ea"/>
                <a:cs typeface="+mn-cs"/>
              </a:rPr>
              <a:t>indecomposability</a:t>
            </a:r>
            <a:r>
              <a:rPr lang="en-US" sz="1200" kern="1200" dirty="0">
                <a:solidFill>
                  <a:schemeClr val="tx1"/>
                </a:solidFill>
                <a:effectLst/>
                <a:latin typeface="+mn-lt"/>
                <a:ea typeface="+mn-ea"/>
                <a:cs typeface="+mn-cs"/>
              </a:rPr>
              <a:t> of hyper-networks and hyperedges. That is, a </a:t>
            </a:r>
            <a:r>
              <a:rPr lang="en-US" sz="1200" kern="1200" dirty="0" err="1">
                <a:solidFill>
                  <a:schemeClr val="tx1"/>
                </a:solidFill>
                <a:effectLst/>
                <a:latin typeface="+mn-lt"/>
                <a:ea typeface="+mn-ea"/>
                <a:cs typeface="+mn-cs"/>
              </a:rPr>
              <a:t>storng</a:t>
            </a:r>
            <a:r>
              <a:rPr lang="en-US" sz="1200" kern="1200" dirty="0">
                <a:solidFill>
                  <a:schemeClr val="tx1"/>
                </a:solidFill>
                <a:effectLst/>
                <a:latin typeface="+mn-lt"/>
                <a:ea typeface="+mn-ea"/>
                <a:cs typeface="+mn-cs"/>
              </a:rPr>
              <a:t> relationship cannot be decomposed to binary relations.</a:t>
            </a:r>
          </a:p>
          <a:p>
            <a:r>
              <a:rPr lang="en-US" sz="1200" kern="1200" dirty="0">
                <a:solidFill>
                  <a:schemeClr val="tx1"/>
                </a:solidFill>
                <a:effectLst/>
                <a:latin typeface="+mn-lt"/>
                <a:ea typeface="+mn-ea"/>
                <a:cs typeface="+mn-cs"/>
              </a:rPr>
              <a:t>But is the </a:t>
            </a:r>
            <a:r>
              <a:rPr lang="en-US" sz="1200" kern="1200" dirty="0" err="1">
                <a:solidFill>
                  <a:schemeClr val="tx1"/>
                </a:solidFill>
                <a:effectLst/>
                <a:latin typeface="+mn-lt"/>
                <a:ea typeface="+mn-ea"/>
                <a:cs typeface="+mn-cs"/>
              </a:rPr>
              <a:t>indecomposability</a:t>
            </a:r>
            <a:r>
              <a:rPr lang="en-US" sz="1200" kern="1200" dirty="0">
                <a:solidFill>
                  <a:schemeClr val="tx1"/>
                </a:solidFill>
                <a:effectLst/>
                <a:latin typeface="+mn-lt"/>
                <a:ea typeface="+mn-ea"/>
                <a:cs typeface="+mn-cs"/>
              </a:rPr>
              <a:t> universal to all hyper-networks?</a:t>
            </a:r>
          </a:p>
          <a:p>
            <a:endParaRPr lang="en-US" dirty="0"/>
          </a:p>
        </p:txBody>
      </p:sp>
      <p:sp>
        <p:nvSpPr>
          <p:cNvPr id="4" name="Slide Number Placeholder 3"/>
          <p:cNvSpPr>
            <a:spLocks noGrp="1"/>
          </p:cNvSpPr>
          <p:nvPr>
            <p:ph type="sldNum" sz="quarter" idx="5"/>
          </p:nvPr>
        </p:nvSpPr>
        <p:spPr/>
        <p:txBody>
          <a:bodyPr/>
          <a:lstStyle/>
          <a:p>
            <a:fld id="{92BCD5C7-AD7F-4FAA-B7B9-A09C6EEE6F73}" type="slidenum">
              <a:rPr lang="en-US" smtClean="0"/>
              <a:pPr/>
              <a:t>4</a:t>
            </a:fld>
            <a:endParaRPr lang="en-US"/>
          </a:p>
        </p:txBody>
      </p:sp>
    </p:spTree>
    <p:extLst>
      <p:ext uri="{BB962C8B-B14F-4D97-AF65-F5344CB8AC3E}">
        <p14:creationId xmlns:p14="http://schemas.microsoft.com/office/powerpoint/2010/main" val="1987990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Look at the two examples again, the (</a:t>
            </a:r>
            <a:r>
              <a:rPr lang="en-US" sz="1200" kern="1200" dirty="0" err="1">
                <a:solidFill>
                  <a:schemeClr val="tx1"/>
                </a:solidFill>
                <a:effectLst/>
                <a:latin typeface="+mn-lt"/>
                <a:ea typeface="+mn-ea"/>
                <a:cs typeface="+mn-cs"/>
              </a:rPr>
              <a:t>user,drug,reaction</a:t>
            </a:r>
            <a:r>
              <a:rPr lang="en-US" sz="1200" kern="1200" dirty="0">
                <a:solidFill>
                  <a:schemeClr val="tx1"/>
                </a:solidFill>
                <a:effectLst/>
                <a:latin typeface="+mn-lt"/>
                <a:ea typeface="+mn-ea"/>
                <a:cs typeface="+mn-cs"/>
              </a:rPr>
              <a:t>) relations are hard to decompose because reactions vary from both users and drugs.</a:t>
            </a:r>
          </a:p>
          <a:p>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user,drug</a:t>
            </a:r>
            <a:r>
              <a:rPr lang="en-US" sz="1200" kern="1200" dirty="0">
                <a:solidFill>
                  <a:schemeClr val="tx1"/>
                </a:solidFill>
                <a:effectLst/>
                <a:latin typeface="+mn-lt"/>
                <a:ea typeface="+mn-ea"/>
                <a:cs typeface="+mn-cs"/>
              </a:rPr>
              <a:t>) pairs and (</a:t>
            </a:r>
            <a:r>
              <a:rPr lang="en-US" sz="1200" kern="1200" dirty="0" err="1">
                <a:solidFill>
                  <a:schemeClr val="tx1"/>
                </a:solidFill>
                <a:effectLst/>
                <a:latin typeface="+mn-lt"/>
                <a:ea typeface="+mn-ea"/>
                <a:cs typeface="+mn-cs"/>
              </a:rPr>
              <a:t>user,reaction</a:t>
            </a:r>
            <a:r>
              <a:rPr lang="en-US" sz="1200" kern="1200" dirty="0">
                <a:solidFill>
                  <a:schemeClr val="tx1"/>
                </a:solidFill>
                <a:effectLst/>
                <a:latin typeface="+mn-lt"/>
                <a:ea typeface="+mn-ea"/>
                <a:cs typeface="+mn-cs"/>
              </a:rPr>
              <a:t>) pairs cannot be independent, but drugs and reactions do have some relationships because some drugs usually have common side effects.</a:t>
            </a:r>
          </a:p>
          <a:p>
            <a:r>
              <a:rPr lang="en-US" sz="1200" kern="1200" dirty="0">
                <a:solidFill>
                  <a:schemeClr val="tx1"/>
                </a:solidFill>
                <a:effectLst/>
                <a:latin typeface="+mn-lt"/>
                <a:ea typeface="+mn-ea"/>
                <a:cs typeface="+mn-cs"/>
              </a:rPr>
              <a:t>However, the (</a:t>
            </a:r>
            <a:r>
              <a:rPr lang="en-US" sz="1200" kern="1200" dirty="0" err="1">
                <a:solidFill>
                  <a:schemeClr val="tx1"/>
                </a:solidFill>
                <a:effectLst/>
                <a:latin typeface="+mn-lt"/>
                <a:ea typeface="+mn-ea"/>
                <a:cs typeface="+mn-cs"/>
              </a:rPr>
              <a:t>user,movie,tag</a:t>
            </a:r>
            <a:r>
              <a:rPr lang="en-US" sz="1200" kern="1200" dirty="0">
                <a:solidFill>
                  <a:schemeClr val="tx1"/>
                </a:solidFill>
                <a:effectLst/>
                <a:latin typeface="+mn-lt"/>
                <a:ea typeface="+mn-ea"/>
                <a:cs typeface="+mn-cs"/>
              </a:rPr>
              <a:t>) relations may be decomposed to binary relations. Tags mostly depend on contents of movies; tags can also show language habits of users. And users often have preferences of specific movies.</a:t>
            </a:r>
          </a:p>
          <a:p>
            <a:r>
              <a:rPr lang="en-US" sz="1200" kern="1200" dirty="0">
                <a:solidFill>
                  <a:schemeClr val="tx1"/>
                </a:solidFill>
                <a:effectLst/>
                <a:latin typeface="+mn-lt"/>
                <a:ea typeface="+mn-ea"/>
                <a:cs typeface="+mn-cs"/>
              </a:rPr>
              <a:t>Above all, we hold the view that different hyper-networks may have different degrees of </a:t>
            </a:r>
            <a:r>
              <a:rPr lang="en-US" sz="1200" kern="1200" dirty="0" err="1">
                <a:solidFill>
                  <a:schemeClr val="tx1"/>
                </a:solidFill>
                <a:effectLst/>
                <a:latin typeface="+mn-lt"/>
                <a:ea typeface="+mn-ea"/>
                <a:cs typeface="+mn-cs"/>
              </a:rPr>
              <a:t>indecomposability</a:t>
            </a:r>
            <a:r>
              <a:rPr lang="en-US" sz="120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92BCD5C7-AD7F-4FAA-B7B9-A09C6EEE6F73}" type="slidenum">
              <a:rPr lang="en-US" smtClean="0"/>
              <a:pPr/>
              <a:t>5</a:t>
            </a:fld>
            <a:endParaRPr lang="en-US"/>
          </a:p>
        </p:txBody>
      </p:sp>
    </p:spTree>
    <p:extLst>
      <p:ext uri="{BB962C8B-B14F-4D97-AF65-F5344CB8AC3E}">
        <p14:creationId xmlns:p14="http://schemas.microsoft.com/office/powerpoint/2010/main" val="2354863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kern="1200" dirty="0">
                <a:solidFill>
                  <a:schemeClr val="tx1"/>
                </a:solidFill>
                <a:effectLst/>
                <a:latin typeface="+mn-lt"/>
                <a:ea typeface="+mn-ea"/>
                <a:cs typeface="+mn-cs"/>
              </a:rPr>
              <a:t>Some researchers have tried to model hyper-networks in different ways.</a:t>
            </a:r>
          </a:p>
          <a:p>
            <a:r>
              <a:rPr lang="en-US" sz="1200" kern="1200" dirty="0">
                <a:solidFill>
                  <a:schemeClr val="tx1"/>
                </a:solidFill>
                <a:effectLst/>
                <a:latin typeface="+mn-lt"/>
                <a:ea typeface="+mn-ea"/>
                <a:cs typeface="+mn-cs"/>
              </a:rPr>
              <a:t>One traditional way is to convert hyper-networks to conventional pairwise networks and then apply network embedding methods. There are star expansion and clique expansion.</a:t>
            </a:r>
          </a:p>
          <a:p>
            <a:r>
              <a:rPr lang="en-US" sz="1200" kern="1200" dirty="0">
                <a:solidFill>
                  <a:schemeClr val="tx1"/>
                </a:solidFill>
                <a:effectLst/>
                <a:latin typeface="+mn-lt"/>
                <a:ea typeface="+mn-ea"/>
                <a:cs typeface="+mn-cs"/>
              </a:rPr>
              <a:t>Recently, some methods for hyper-networks are proposed, including deep learning methods.</a:t>
            </a:r>
          </a:p>
          <a:p>
            <a:r>
              <a:rPr lang="en-US" sz="1200" kern="1200" dirty="0">
                <a:solidFill>
                  <a:schemeClr val="tx1"/>
                </a:solidFill>
                <a:effectLst/>
                <a:latin typeface="+mn-lt"/>
                <a:ea typeface="+mn-ea"/>
                <a:cs typeface="+mn-cs"/>
              </a:rPr>
              <a:t>But all these methods rarely consider the degrees of </a:t>
            </a:r>
            <a:r>
              <a:rPr lang="en-US" sz="1200" kern="1200" dirty="0" err="1">
                <a:solidFill>
                  <a:schemeClr val="tx1"/>
                </a:solidFill>
                <a:effectLst/>
                <a:latin typeface="+mn-lt"/>
                <a:ea typeface="+mn-ea"/>
                <a:cs typeface="+mn-cs"/>
              </a:rPr>
              <a:t>indecomposability</a:t>
            </a:r>
            <a:r>
              <a:rPr lang="en-US" sz="1200" kern="1200" dirty="0">
                <a:solidFill>
                  <a:schemeClr val="tx1"/>
                </a:solidFill>
                <a:effectLst/>
                <a:latin typeface="+mn-lt"/>
                <a:ea typeface="+mn-ea"/>
                <a:cs typeface="+mn-cs"/>
              </a:rPr>
              <a:t>. Traditional methods assume hyper-networks are decomposable while new methods suppose hyper-networks are indecomposable.</a:t>
            </a:r>
            <a:endParaRPr lang="zh-CN" altLang="en-US" dirty="0"/>
          </a:p>
        </p:txBody>
      </p:sp>
      <p:sp>
        <p:nvSpPr>
          <p:cNvPr id="4" name="灯片编号占位符 3"/>
          <p:cNvSpPr>
            <a:spLocks noGrp="1"/>
          </p:cNvSpPr>
          <p:nvPr>
            <p:ph type="sldNum" sz="quarter" idx="5"/>
          </p:nvPr>
        </p:nvSpPr>
        <p:spPr/>
        <p:txBody>
          <a:bodyPr/>
          <a:lstStyle/>
          <a:p>
            <a:fld id="{92BCD5C7-AD7F-4FAA-B7B9-A09C6EEE6F73}" type="slidenum">
              <a:rPr lang="en-US" smtClean="0"/>
              <a:pPr/>
              <a:t>6</a:t>
            </a:fld>
            <a:endParaRPr lang="en-US"/>
          </a:p>
        </p:txBody>
      </p:sp>
    </p:spTree>
    <p:extLst>
      <p:ext uri="{BB962C8B-B14F-4D97-AF65-F5344CB8AC3E}">
        <p14:creationId xmlns:p14="http://schemas.microsoft.com/office/powerpoint/2010/main" val="3518143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model the degree of </a:t>
            </a:r>
            <a:r>
              <a:rPr lang="en-US" sz="1200" kern="1200" dirty="0" err="1">
                <a:solidFill>
                  <a:schemeClr val="tx1"/>
                </a:solidFill>
                <a:effectLst/>
                <a:latin typeface="+mn-lt"/>
                <a:ea typeface="+mn-ea"/>
                <a:cs typeface="+mn-cs"/>
              </a:rPr>
              <a:t>indecomposability</a:t>
            </a:r>
            <a:r>
              <a:rPr lang="en-US" sz="1200" kern="1200" dirty="0">
                <a:solidFill>
                  <a:schemeClr val="tx1"/>
                </a:solidFill>
                <a:effectLst/>
                <a:latin typeface="+mn-lt"/>
                <a:ea typeface="+mn-ea"/>
                <a:cs typeface="+mn-cs"/>
              </a:rPr>
              <a:t>, we firstly define the coupled edge pair.</a:t>
            </a:r>
          </a:p>
          <a:p>
            <a:r>
              <a:rPr lang="en-US" sz="1200" kern="1200" dirty="0">
                <a:solidFill>
                  <a:schemeClr val="tx1"/>
                </a:solidFill>
                <a:effectLst/>
                <a:latin typeface="+mn-lt"/>
                <a:ea typeface="+mn-ea"/>
                <a:cs typeface="+mn-cs"/>
              </a:rPr>
              <a:t>Two hyperedges are coupled if one specific node is removed, all other nodes in a hyperedge can be covered by the other hyperedge.</a:t>
            </a:r>
          </a:p>
          <a:p>
            <a:r>
              <a:rPr lang="en-US" sz="1200" kern="1200" dirty="0">
                <a:solidFill>
                  <a:schemeClr val="tx1"/>
                </a:solidFill>
                <a:effectLst/>
                <a:latin typeface="+mn-lt"/>
                <a:ea typeface="+mn-ea"/>
                <a:cs typeface="+mn-cs"/>
              </a:rPr>
              <a:t>In the right hyper-network, (e1,e2) is a coupled edge pair because we can remove a1 or a2. But (e1,e3) and (e2,e3) are not because either of them only shares c1.</a:t>
            </a:r>
          </a:p>
          <a:p>
            <a:r>
              <a:rPr lang="en-US" sz="1200" kern="1200" dirty="0">
                <a:solidFill>
                  <a:schemeClr val="tx1"/>
                </a:solidFill>
                <a:effectLst/>
                <a:latin typeface="+mn-lt"/>
                <a:ea typeface="+mn-ea"/>
                <a:cs typeface="+mn-cs"/>
              </a:rPr>
              <a:t>Then we can define the indecomposable factor, KSAI T for each node type T.</a:t>
            </a:r>
          </a:p>
          <a:p>
            <a:r>
              <a:rPr lang="en-US" sz="1200" kern="1200" dirty="0">
                <a:solidFill>
                  <a:schemeClr val="tx1"/>
                </a:solidFill>
                <a:effectLst/>
                <a:latin typeface="+mn-lt"/>
                <a:ea typeface="+mn-ea"/>
                <a:cs typeface="+mn-cs"/>
              </a:rPr>
              <a:t>Here BETA is a smoothing hyperparameter, E random is the hyperedge set generated randomly from V, DELTA1 is an indicator function whether there is another hyperedge e' in the E such that (</a:t>
            </a:r>
            <a:r>
              <a:rPr lang="en-US" sz="1200" kern="1200" dirty="0" err="1">
                <a:solidFill>
                  <a:schemeClr val="tx1"/>
                </a:solidFill>
                <a:effectLst/>
                <a:latin typeface="+mn-lt"/>
                <a:ea typeface="+mn-ea"/>
                <a:cs typeface="+mn-cs"/>
              </a:rPr>
              <a:t>e,e</a:t>
            </a:r>
            <a:r>
              <a:rPr lang="en-US" sz="1200" kern="1200" dirty="0">
                <a:solidFill>
                  <a:schemeClr val="tx1"/>
                </a:solidFill>
                <a:effectLst/>
                <a:latin typeface="+mn-lt"/>
                <a:ea typeface="+mn-ea"/>
                <a:cs typeface="+mn-cs"/>
              </a:rPr>
              <a:t>') is a coupled edge pair and the removed node type is t.</a:t>
            </a:r>
          </a:p>
          <a:p>
            <a:r>
              <a:rPr lang="en-US" sz="1200" kern="1200" dirty="0">
                <a:solidFill>
                  <a:schemeClr val="tx1"/>
                </a:solidFill>
                <a:effectLst/>
                <a:latin typeface="+mn-lt"/>
                <a:ea typeface="+mn-ea"/>
                <a:cs typeface="+mn-cs"/>
              </a:rPr>
              <a:t>In the right hyper-network, only DELTA1(E,e1,a) and DELTA1(E,e2, a) are equal to 1 and others are 0.</a:t>
            </a:r>
          </a:p>
          <a:p>
            <a:r>
              <a:rPr lang="en-US" sz="1200" kern="1200" dirty="0">
                <a:solidFill>
                  <a:schemeClr val="tx1"/>
                </a:solidFill>
                <a:effectLst/>
                <a:latin typeface="+mn-lt"/>
                <a:ea typeface="+mn-ea"/>
                <a:cs typeface="+mn-cs"/>
              </a:rPr>
              <a:t>I will give two more examples to show how this factor can model the degree of </a:t>
            </a:r>
            <a:r>
              <a:rPr lang="en-US" sz="1200" kern="1200" dirty="0" err="1">
                <a:solidFill>
                  <a:schemeClr val="tx1"/>
                </a:solidFill>
                <a:effectLst/>
                <a:latin typeface="+mn-lt"/>
                <a:ea typeface="+mn-ea"/>
                <a:cs typeface="+mn-cs"/>
              </a:rPr>
              <a:t>indecomposability</a:t>
            </a:r>
            <a:r>
              <a:rPr lang="en-US" sz="120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92BCD5C7-AD7F-4FAA-B7B9-A09C6EEE6F73}" type="slidenum">
              <a:rPr lang="en-US" smtClean="0"/>
              <a:pPr/>
              <a:t>7</a:t>
            </a:fld>
            <a:endParaRPr lang="en-US"/>
          </a:p>
        </p:txBody>
      </p:sp>
    </p:spTree>
    <p:extLst>
      <p:ext uri="{BB962C8B-B14F-4D97-AF65-F5344CB8AC3E}">
        <p14:creationId xmlns:p14="http://schemas.microsoft.com/office/powerpoint/2010/main" val="4000738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left part is a target graph that we want to compute indecomposable factors, and the right part is a random graph.</a:t>
            </a:r>
          </a:p>
          <a:p>
            <a:r>
              <a:rPr lang="en-US" sz="1200" kern="1200" dirty="0">
                <a:solidFill>
                  <a:schemeClr val="tx1"/>
                </a:solidFill>
                <a:effectLst/>
                <a:latin typeface="+mn-lt"/>
                <a:ea typeface="+mn-ea"/>
                <a:cs typeface="+mn-cs"/>
              </a:rPr>
              <a:t>In the target graph, we can get DELTA1(E,e1,a), DELTA1(E,e1,b), DELTA1(E,e1,c) and the results are 1,0,0.</a:t>
            </a:r>
          </a:p>
          <a:p>
            <a:r>
              <a:rPr lang="en-US" sz="1200" kern="1200" dirty="0">
                <a:solidFill>
                  <a:schemeClr val="tx1"/>
                </a:solidFill>
                <a:effectLst/>
                <a:latin typeface="+mn-lt"/>
                <a:ea typeface="+mn-ea"/>
                <a:cs typeface="+mn-cs"/>
              </a:rPr>
              <a:t>Similarly, we can get results of DELTA1(E,e2,a), DELTA1(E,e2,b), DELTA1(E,e2,c), which are 1,0,0, and results of DELTA1(E,e3,a), DELTA1(E,e3,b), DELTA1(E,e3,c), which are 0,0,0.</a:t>
            </a:r>
          </a:p>
          <a:p>
            <a:r>
              <a:rPr lang="en-US" sz="1200" kern="1200" dirty="0">
                <a:solidFill>
                  <a:schemeClr val="tx1"/>
                </a:solidFill>
                <a:effectLst/>
                <a:latin typeface="+mn-lt"/>
                <a:ea typeface="+mn-ea"/>
                <a:cs typeface="+mn-cs"/>
              </a:rPr>
              <a:t>We can also compute necessary values from the random graph. The first parameter of DELTA1 is the edge set of the target graph and the second parameter is the hyperedge of the random graph.</a:t>
            </a:r>
          </a:p>
          <a:p>
            <a:r>
              <a:rPr lang="en-US" sz="1200" kern="1200" dirty="0">
                <a:solidFill>
                  <a:schemeClr val="tx1"/>
                </a:solidFill>
                <a:effectLst/>
                <a:latin typeface="+mn-lt"/>
                <a:ea typeface="+mn-ea"/>
                <a:cs typeface="+mn-cs"/>
              </a:rPr>
              <a:t>Finally, we can get KSAI A, KSAI B, and KSAI C.</a:t>
            </a:r>
            <a:endParaRPr lang="en-US" dirty="0"/>
          </a:p>
        </p:txBody>
      </p:sp>
      <p:sp>
        <p:nvSpPr>
          <p:cNvPr id="4" name="Slide Number Placeholder 3"/>
          <p:cNvSpPr>
            <a:spLocks noGrp="1"/>
          </p:cNvSpPr>
          <p:nvPr>
            <p:ph type="sldNum" sz="quarter" idx="5"/>
          </p:nvPr>
        </p:nvSpPr>
        <p:spPr/>
        <p:txBody>
          <a:bodyPr/>
          <a:lstStyle/>
          <a:p>
            <a:fld id="{92BCD5C7-AD7F-4FAA-B7B9-A09C6EEE6F73}" type="slidenum">
              <a:rPr lang="en-US" smtClean="0"/>
              <a:pPr/>
              <a:t>8</a:t>
            </a:fld>
            <a:endParaRPr lang="en-US"/>
          </a:p>
        </p:txBody>
      </p:sp>
    </p:spTree>
    <p:extLst>
      <p:ext uri="{BB962C8B-B14F-4D97-AF65-F5344CB8AC3E}">
        <p14:creationId xmlns:p14="http://schemas.microsoft.com/office/powerpoint/2010/main" val="4085277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is a different example. We can also get KSAI A, KSAI B, and KSAI C for the new target graph.</a:t>
            </a:r>
          </a:p>
          <a:p>
            <a:endParaRPr lang="en-US" dirty="0"/>
          </a:p>
        </p:txBody>
      </p:sp>
      <p:sp>
        <p:nvSpPr>
          <p:cNvPr id="4" name="Slide Number Placeholder 3"/>
          <p:cNvSpPr>
            <a:spLocks noGrp="1"/>
          </p:cNvSpPr>
          <p:nvPr>
            <p:ph type="sldNum" sz="quarter" idx="5"/>
          </p:nvPr>
        </p:nvSpPr>
        <p:spPr/>
        <p:txBody>
          <a:bodyPr/>
          <a:lstStyle/>
          <a:p>
            <a:fld id="{92BCD5C7-AD7F-4FAA-B7B9-A09C6EEE6F73}" type="slidenum">
              <a:rPr lang="en-US" smtClean="0"/>
              <a:pPr/>
              <a:t>9</a:t>
            </a:fld>
            <a:endParaRPr lang="en-US"/>
          </a:p>
        </p:txBody>
      </p:sp>
    </p:spTree>
    <p:extLst>
      <p:ext uri="{BB962C8B-B14F-4D97-AF65-F5344CB8AC3E}">
        <p14:creationId xmlns:p14="http://schemas.microsoft.com/office/powerpoint/2010/main" val="2944219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10AF2DB-5178-4990-9D93-426A7889A986}" type="datetime1">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C543CC-7427-4299-B37A-60978F3265F6}" type="datetime1">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FAA25B-88BB-4CA3-850F-697F7AF02360}" type="datetime1">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52400" y="838200"/>
            <a:ext cx="88392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20D987-FA9A-46D9-B2C4-87B5E55B829E}" type="datetime1">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C7E9E-A69D-48A6-9F49-5C011B16A644}" type="datetime1">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0" y="990600"/>
            <a:ext cx="4419600" cy="556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990600"/>
            <a:ext cx="4572000" cy="556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21874D-4FE6-4ED0-8CEA-922E204A1BDD}" type="datetime1">
              <a:rPr lang="en-US" smtClean="0"/>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E0D54C9-550A-4BB6-ABD1-E341F715D7C7}" type="datetime1">
              <a:rPr lang="en-US" smtClean="0"/>
              <a:t>11/5/2019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74C6001-DC08-444E-B719-C4EBA49B1377}" type="datetime1">
              <a:rPr lang="en-US" smtClean="0"/>
              <a:t>11/5/2019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AFCD3D-04F1-477E-9305-EE669F70A567}" type="datetime1">
              <a:rPr lang="en-US" smtClean="0"/>
              <a:t>11/5/2019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3BE66E-D43C-424D-AE4D-50C2E3EFE6DF}" type="datetime1">
              <a:rPr lang="en-US" smtClean="0"/>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346ADC-CF1D-46DE-B725-C0BAAC6CB58D}" type="datetime1">
              <a:rPr lang="en-US" smtClean="0"/>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6858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52400" y="685800"/>
            <a:ext cx="8839200" cy="5867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6629400"/>
            <a:ext cx="2133600" cy="228600"/>
          </a:xfrm>
          <a:prstGeom prst="rect">
            <a:avLst/>
          </a:prstGeom>
        </p:spPr>
        <p:txBody>
          <a:bodyPr vert="horz" lIns="91440" tIns="45720" rIns="91440" bIns="45720" rtlCol="0" anchor="ctr"/>
          <a:lstStyle>
            <a:lvl1pPr algn="l">
              <a:defRPr sz="1200">
                <a:solidFill>
                  <a:schemeClr val="tx1">
                    <a:tint val="75000"/>
                  </a:schemeClr>
                </a:solidFill>
              </a:defRPr>
            </a:lvl1pPr>
          </a:lstStyle>
          <a:p>
            <a:fld id="{735B4C3D-6743-4CCB-A666-DE532C7347BA}" type="datetime1">
              <a:rPr lang="en-US" smtClean="0"/>
              <a:t>11/5/2019</a:t>
            </a:fld>
            <a:endParaRPr lang="en-US"/>
          </a:p>
        </p:txBody>
      </p:sp>
      <p:sp>
        <p:nvSpPr>
          <p:cNvPr id="5" name="Footer Placeholder 4"/>
          <p:cNvSpPr>
            <a:spLocks noGrp="1"/>
          </p:cNvSpPr>
          <p:nvPr>
            <p:ph type="ftr" sz="quarter" idx="3"/>
          </p:nvPr>
        </p:nvSpPr>
        <p:spPr>
          <a:xfrm>
            <a:off x="3124200" y="6629400"/>
            <a:ext cx="2895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10400" y="6629400"/>
            <a:ext cx="2133600" cy="228600"/>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b="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6.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3" Type="http://schemas.openxmlformats.org/officeDocument/2006/relationships/hyperlink" Target="mailto:huangj285@mail2.sysu.edu.cn"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hyperlink" Target="mailto:xliucr@cse.ust.hk"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5.pn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71600"/>
            <a:ext cx="9144000" cy="1847851"/>
          </a:xfrm>
        </p:spPr>
        <p:txBody>
          <a:bodyPr>
            <a:noAutofit/>
          </a:bodyPr>
          <a:lstStyle/>
          <a:p>
            <a:r>
              <a:rPr lang="en-US" altLang="zh-CN" sz="4800"/>
              <a:t>Hyper-Path-Based Representation Learning for Hyper-Networks</a:t>
            </a:r>
            <a:endParaRPr lang="en-US">
              <a:solidFill>
                <a:srgbClr val="00B0F0"/>
              </a:solidFill>
            </a:endParaRPr>
          </a:p>
        </p:txBody>
      </p:sp>
      <p:sp>
        <p:nvSpPr>
          <p:cNvPr id="3" name="Subtitle 2"/>
          <p:cNvSpPr>
            <a:spLocks noGrp="1"/>
          </p:cNvSpPr>
          <p:nvPr>
            <p:ph type="subTitle" idx="1"/>
          </p:nvPr>
        </p:nvSpPr>
        <p:spPr>
          <a:xfrm>
            <a:off x="228600" y="3810000"/>
            <a:ext cx="8534400" cy="1524000"/>
          </a:xfrm>
        </p:spPr>
        <p:txBody>
          <a:bodyPr vert="horz" lIns="91440" tIns="45720" rIns="91440" bIns="45720" rtlCol="0" anchor="t">
            <a:normAutofit fontScale="92500"/>
          </a:bodyPr>
          <a:lstStyle/>
          <a:p>
            <a:r>
              <a:rPr lang="en-US" sz="2400" dirty="0" err="1">
                <a:solidFill>
                  <a:schemeClr val="tx1">
                    <a:lumMod val="65000"/>
                    <a:lumOff val="35000"/>
                  </a:schemeClr>
                </a:solidFill>
              </a:rPr>
              <a:t>Jie</a:t>
            </a:r>
            <a:r>
              <a:rPr lang="en-US" sz="2400" dirty="0">
                <a:solidFill>
                  <a:schemeClr val="tx1">
                    <a:lumMod val="65000"/>
                    <a:lumOff val="35000"/>
                  </a:schemeClr>
                </a:solidFill>
              </a:rPr>
              <a:t> Huang</a:t>
            </a:r>
            <a:r>
              <a:rPr lang="en-US" sz="2400" baseline="30000" dirty="0">
                <a:solidFill>
                  <a:schemeClr val="tx1">
                    <a:lumMod val="65000"/>
                    <a:lumOff val="35000"/>
                  </a:schemeClr>
                </a:solidFill>
              </a:rPr>
              <a:t>1</a:t>
            </a:r>
            <a:r>
              <a:rPr lang="en-US" sz="2400" dirty="0">
                <a:solidFill>
                  <a:schemeClr val="tx1">
                    <a:lumMod val="65000"/>
                    <a:lumOff val="35000"/>
                  </a:schemeClr>
                </a:solidFill>
              </a:rPr>
              <a:t>, </a:t>
            </a:r>
            <a:r>
              <a:rPr lang="en-US" sz="2400" b="1" dirty="0">
                <a:solidFill>
                  <a:srgbClr val="FF0000"/>
                </a:solidFill>
              </a:rPr>
              <a:t>Xin Liu</a:t>
            </a:r>
            <a:r>
              <a:rPr lang="en-US" sz="2400" baseline="30000" dirty="0">
                <a:solidFill>
                  <a:schemeClr val="tx1">
                    <a:lumMod val="65000"/>
                    <a:lumOff val="35000"/>
                  </a:schemeClr>
                </a:solidFill>
              </a:rPr>
              <a:t>2</a:t>
            </a:r>
            <a:r>
              <a:rPr lang="en-US" sz="2400" dirty="0">
                <a:solidFill>
                  <a:schemeClr val="tx1">
                    <a:lumMod val="65000"/>
                    <a:lumOff val="35000"/>
                  </a:schemeClr>
                </a:solidFill>
              </a:rPr>
              <a:t>, Yangqiu Song</a:t>
            </a:r>
            <a:r>
              <a:rPr lang="en-US" sz="2400" baseline="30000" dirty="0">
                <a:solidFill>
                  <a:schemeClr val="tx1">
                    <a:lumMod val="65000"/>
                    <a:lumOff val="35000"/>
                  </a:schemeClr>
                </a:solidFill>
              </a:rPr>
              <a:t>2</a:t>
            </a:r>
          </a:p>
          <a:p>
            <a:r>
              <a:rPr lang="en-US" altLang="zh-CN" sz="2400" baseline="30000" dirty="0">
                <a:solidFill>
                  <a:schemeClr val="tx1">
                    <a:lumMod val="65000"/>
                    <a:lumOff val="35000"/>
                  </a:schemeClr>
                </a:solidFill>
              </a:rPr>
              <a:t>1</a:t>
            </a:r>
            <a:r>
              <a:rPr lang="en-US" altLang="zh-CN" sz="2400" dirty="0">
                <a:solidFill>
                  <a:schemeClr val="tx1">
                    <a:lumMod val="65000"/>
                    <a:lumOff val="35000"/>
                  </a:schemeClr>
                </a:solidFill>
              </a:rPr>
              <a:t>School of Data and Computer Science, Sun </a:t>
            </a:r>
            <a:r>
              <a:rPr lang="en-US" altLang="zh-CN" sz="2400" dirty="0" err="1">
                <a:solidFill>
                  <a:schemeClr val="tx1">
                    <a:lumMod val="65000"/>
                    <a:lumOff val="35000"/>
                  </a:schemeClr>
                </a:solidFill>
              </a:rPr>
              <a:t>Yat-sen</a:t>
            </a:r>
            <a:r>
              <a:rPr lang="en-US" altLang="zh-CN" sz="2400" dirty="0">
                <a:solidFill>
                  <a:schemeClr val="tx1">
                    <a:lumMod val="65000"/>
                    <a:lumOff val="35000"/>
                  </a:schemeClr>
                </a:solidFill>
              </a:rPr>
              <a:t> University</a:t>
            </a:r>
            <a:endParaRPr lang="en-US" altLang="zh-CN" sz="2400" dirty="0">
              <a:solidFill>
                <a:schemeClr val="tx1">
                  <a:lumMod val="65000"/>
                  <a:lumOff val="35000"/>
                </a:schemeClr>
              </a:solidFill>
              <a:cs typeface="Calibri Light"/>
            </a:endParaRPr>
          </a:p>
          <a:p>
            <a:r>
              <a:rPr lang="en-US" altLang="zh-CN" sz="2400" baseline="30000" dirty="0">
                <a:solidFill>
                  <a:schemeClr val="tx1">
                    <a:lumMod val="65000"/>
                    <a:lumOff val="35000"/>
                  </a:schemeClr>
                </a:solidFill>
              </a:rPr>
              <a:t>2</a:t>
            </a:r>
            <a:r>
              <a:rPr lang="en-US" altLang="zh-CN" sz="2400" dirty="0">
                <a:solidFill>
                  <a:schemeClr val="tx1">
                    <a:lumMod val="65000"/>
                    <a:lumOff val="35000"/>
                  </a:schemeClr>
                </a:solidFill>
              </a:rPr>
              <a:t>Department of CSE, The Hong Kong University of Science and Technology</a:t>
            </a:r>
            <a:endParaRPr lang="en-US" sz="2400" dirty="0">
              <a:solidFill>
                <a:schemeClr val="tx1">
                  <a:lumMod val="65000"/>
                  <a:lumOff val="35000"/>
                </a:schemeClr>
              </a:solidFill>
            </a:endParaRP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5943600"/>
            <a:ext cx="5238750" cy="628494"/>
          </a:xfrm>
          <a:prstGeom prst="rect">
            <a:avLst/>
          </a:prstGeom>
        </p:spPr>
      </p:pic>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a:p>
        </p:txBody>
      </p:sp>
      <p:pic>
        <p:nvPicPr>
          <p:cNvPr id="1026" name="Picture 2" descr="Related image">
            <a:extLst>
              <a:ext uri="{FF2B5EF4-FFF2-40B4-BE49-F238E27FC236}">
                <a16:creationId xmlns:a16="http://schemas.microsoft.com/office/drawing/2014/main" id="{7788ECB6-CCC0-4FB2-978D-5DF1FB4190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870" y="5120640"/>
            <a:ext cx="2143916" cy="7315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Tm="4926"/>
    </mc:Choice>
    <mc:Fallback xmlns="">
      <p:transition spd="slow" advTm="492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65DF1-49A1-4842-AFA4-B50CB6D57764}"/>
              </a:ext>
            </a:extLst>
          </p:cNvPr>
          <p:cNvSpPr>
            <a:spLocks noGrp="1"/>
          </p:cNvSpPr>
          <p:nvPr>
            <p:ph type="title"/>
          </p:nvPr>
        </p:nvSpPr>
        <p:spPr/>
        <p:txBody>
          <a:bodyPr>
            <a:normAutofit fontScale="90000"/>
          </a:bodyPr>
          <a:lstStyle/>
          <a:p>
            <a:r>
              <a:rPr lang="en-US" dirty="0">
                <a:ea typeface="+mj-lt"/>
                <a:cs typeface="+mj-lt"/>
              </a:rPr>
              <a:t>Indecomposable Factor</a:t>
            </a:r>
          </a:p>
        </p:txBody>
      </p:sp>
      <p:sp>
        <p:nvSpPr>
          <p:cNvPr id="3" name="Content Placeholder 2">
            <a:extLst>
              <a:ext uri="{FF2B5EF4-FFF2-40B4-BE49-F238E27FC236}">
                <a16:creationId xmlns:a16="http://schemas.microsoft.com/office/drawing/2014/main" id="{9219E8C9-55D7-4755-871B-39FE7D1A896F}"/>
              </a:ext>
            </a:extLst>
          </p:cNvPr>
          <p:cNvSpPr>
            <a:spLocks noGrp="1"/>
          </p:cNvSpPr>
          <p:nvPr>
            <p:ph idx="1"/>
          </p:nvPr>
        </p:nvSpPr>
        <p:spPr/>
        <p:txBody>
          <a:bodyPr vert="horz" lIns="91440" tIns="45720" rIns="91440" bIns="45720" rtlCol="0" anchor="t">
            <a:normAutofit/>
          </a:bodyPr>
          <a:lstStyle/>
          <a:p>
            <a:pPr marL="0" indent="0">
              <a:buNone/>
            </a:pPr>
            <a:endParaRPr lang="en-US" sz="2000" dirty="0">
              <a:ea typeface="+mn-lt"/>
              <a:cs typeface="+mn-lt"/>
            </a:endParaRPr>
          </a:p>
          <a:p>
            <a:endParaRPr lang="en-US" sz="2000" dirty="0">
              <a:ea typeface="+mn-lt"/>
              <a:cs typeface="+mn-lt"/>
            </a:endParaRPr>
          </a:p>
          <a:p>
            <a:endParaRPr lang="en-US" sz="2000" dirty="0">
              <a:cs typeface="Calibri Light"/>
            </a:endParaRPr>
          </a:p>
        </p:txBody>
      </p:sp>
      <p:sp>
        <p:nvSpPr>
          <p:cNvPr id="4" name="Slide Number Placeholder 3">
            <a:extLst>
              <a:ext uri="{FF2B5EF4-FFF2-40B4-BE49-F238E27FC236}">
                <a16:creationId xmlns:a16="http://schemas.microsoft.com/office/drawing/2014/main" id="{22B8D249-84E2-484E-A908-AA2AE58FC7DF}"/>
              </a:ext>
            </a:extLst>
          </p:cNvPr>
          <p:cNvSpPr>
            <a:spLocks noGrp="1"/>
          </p:cNvSpPr>
          <p:nvPr>
            <p:ph type="sldNum" sz="quarter" idx="12"/>
          </p:nvPr>
        </p:nvSpPr>
        <p:spPr/>
        <p:txBody>
          <a:bodyPr/>
          <a:lstStyle/>
          <a:p>
            <a:fld id="{B6F15528-21DE-4FAA-801E-634DDDAF4B2B}" type="slidenum">
              <a:rPr lang="en-US" smtClean="0"/>
              <a:pPr/>
              <a:t>10</a:t>
            </a:fld>
            <a:endParaRPr lang="en-US"/>
          </a:p>
        </p:txBody>
      </p:sp>
      <p:sp>
        <p:nvSpPr>
          <p:cNvPr id="21" name="TextBox 20">
            <a:extLst>
              <a:ext uri="{FF2B5EF4-FFF2-40B4-BE49-F238E27FC236}">
                <a16:creationId xmlns:a16="http://schemas.microsoft.com/office/drawing/2014/main" id="{39C4FE75-5E8F-49DA-BCEF-9428A4D5B0CA}"/>
              </a:ext>
            </a:extLst>
          </p:cNvPr>
          <p:cNvSpPr txBox="1"/>
          <p:nvPr/>
        </p:nvSpPr>
        <p:spPr>
          <a:xfrm>
            <a:off x="231332" y="5276926"/>
            <a:ext cx="416398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Light"/>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8B177B3-7D6E-434D-AA21-ED812F46E4D7}"/>
                  </a:ext>
                </a:extLst>
              </p:cNvPr>
              <p:cNvSpPr txBox="1"/>
              <p:nvPr/>
            </p:nvSpPr>
            <p:spPr>
              <a:xfrm>
                <a:off x="4572001" y="685800"/>
                <a:ext cx="3139360" cy="5085944"/>
              </a:xfrm>
              <a:prstGeom prst="rect">
                <a:avLst/>
              </a:prstGeom>
              <a:noFill/>
            </p:spPr>
            <p:txBody>
              <a:bodyPr wrap="square" rtlCol="0">
                <a:spAutoFit/>
              </a:bodyPr>
              <a:lstStyle/>
              <a:p>
                <a:r>
                  <a:rPr lang="en-HK" sz="2000" dirty="0"/>
                  <a:t>Graph2:</a:t>
                </a:r>
                <a:endParaRPr lang="en-HK" dirty="0"/>
              </a:p>
              <a:p>
                <a:endParaRPr lang="en-US" i="1" dirty="0">
                  <a:latin typeface="Cambria Math" panose="02040503050406030204" pitchFamily="18" charset="0"/>
                </a:endParaRPr>
              </a:p>
              <a:p>
                <a:endParaRPr lang="en-US" i="1" dirty="0">
                  <a:latin typeface="Cambria Math" panose="02040503050406030204" pitchFamily="18" charset="0"/>
                </a:endParaRPr>
              </a:p>
              <a:p>
                <a:endParaRPr lang="en-US" dirty="0"/>
              </a:p>
              <a:p>
                <a:endParaRPr lang="en-US" dirty="0"/>
              </a:p>
              <a:p>
                <a:endParaRPr lang="en-US" dirty="0"/>
              </a:p>
              <a:p>
                <a:endParaRPr lang="en-US" dirty="0"/>
              </a:p>
              <a:p>
                <a:endParaRPr lang="en-US" dirty="0"/>
              </a:p>
              <a:p>
                <a:endParaRPr lang="en-HK" i="1" dirty="0">
                  <a:latin typeface="Cambria Math" panose="02040503050406030204" pitchFamily="18" charset="0"/>
                </a:endParaRPr>
              </a:p>
              <a:p>
                <a14:m>
                  <m:oMath xmlns:m="http://schemas.openxmlformats.org/officeDocument/2006/math">
                    <m:sSub>
                      <m:sSubPr>
                        <m:ctrlPr>
                          <a:rPr lang="en-US" i="1">
                            <a:latin typeface="Cambria Math" panose="02040503050406030204" pitchFamily="18" charset="0"/>
                          </a:rPr>
                        </m:ctrlPr>
                      </m:sSubPr>
                      <m:e>
                        <m:r>
                          <a:rPr lang="en-HK" i="1">
                            <a:latin typeface="Cambria Math" panose="02040503050406030204" pitchFamily="18" charset="0"/>
                          </a:rPr>
                          <m:t>𝜉</m:t>
                        </m:r>
                      </m:e>
                      <m:sub>
                        <m:r>
                          <a:rPr lang="en-HK" i="1">
                            <a:latin typeface="Cambria Math" panose="02040503050406030204" pitchFamily="18" charset="0"/>
                          </a:rPr>
                          <m:t>𝑎</m:t>
                        </m:r>
                      </m:sub>
                    </m:sSub>
                    <m:r>
                      <a:rPr lang="en-HK" i="1">
                        <a:latin typeface="Cambria Math" panose="02040503050406030204" pitchFamily="18" charset="0"/>
                      </a:rPr>
                      <m:t>=</m:t>
                    </m:r>
                    <m:f>
                      <m:fPr>
                        <m:ctrlPr>
                          <a:rPr lang="en-HK" i="1">
                            <a:latin typeface="Cambria Math" panose="02040503050406030204" pitchFamily="18" charset="0"/>
                          </a:rPr>
                        </m:ctrlPr>
                      </m:fPr>
                      <m:num>
                        <m:r>
                          <a:rPr lang="en-HK" i="1">
                            <a:latin typeface="Cambria Math" panose="02040503050406030204" pitchFamily="18" charset="0"/>
                          </a:rPr>
                          <m:t>𝛽</m:t>
                        </m:r>
                        <m:r>
                          <a:rPr lang="en-HK" i="1">
                            <a:latin typeface="Cambria Math" panose="02040503050406030204" pitchFamily="18" charset="0"/>
                          </a:rPr>
                          <m:t>+1</m:t>
                        </m:r>
                      </m:num>
                      <m:den>
                        <m:r>
                          <a:rPr lang="en-HK" i="1">
                            <a:latin typeface="Cambria Math" panose="02040503050406030204" pitchFamily="18" charset="0"/>
                          </a:rPr>
                          <m:t>𝛽</m:t>
                        </m:r>
                        <m:r>
                          <a:rPr lang="en-HK" i="1">
                            <a:latin typeface="Cambria Math" panose="02040503050406030204" pitchFamily="18" charset="0"/>
                          </a:rPr>
                          <m:t>+0</m:t>
                        </m:r>
                      </m:den>
                    </m:f>
                    <m:r>
                      <a:rPr lang="en-US" i="1">
                        <a:latin typeface="Cambria Math" panose="02040503050406030204" pitchFamily="18" charset="0"/>
                      </a:rPr>
                      <m:t>=1+</m:t>
                    </m:r>
                    <m:f>
                      <m:fPr>
                        <m:ctrlPr>
                          <a:rPr lang="en-HK"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𝛽</m:t>
                        </m:r>
                      </m:den>
                    </m:f>
                    <m:r>
                      <a:rPr lang="en-US" i="1">
                        <a:latin typeface="Cambria Math" panose="02040503050406030204" pitchFamily="18" charset="0"/>
                      </a:rPr>
                      <m:t>≫1</m:t>
                    </m:r>
                  </m:oMath>
                </a14:m>
                <a:r>
                  <a:rPr lang="en-US" dirty="0"/>
                  <a:t>,</a:t>
                </a:r>
              </a:p>
              <a:p>
                <a:endParaRPr lang="en-HK" i="1" dirty="0">
                  <a:latin typeface="Cambria Math" panose="02040503050406030204" pitchFamily="18" charset="0"/>
                </a:endParaRPr>
              </a:p>
              <a:p>
                <a14:m>
                  <m:oMath xmlns:m="http://schemas.openxmlformats.org/officeDocument/2006/math">
                    <m:sSub>
                      <m:sSubPr>
                        <m:ctrlPr>
                          <a:rPr lang="en-US" i="1">
                            <a:latin typeface="Cambria Math" panose="02040503050406030204" pitchFamily="18" charset="0"/>
                          </a:rPr>
                        </m:ctrlPr>
                      </m:sSubPr>
                      <m:e>
                        <m:r>
                          <a:rPr lang="en-HK" i="1">
                            <a:latin typeface="Cambria Math" panose="02040503050406030204" pitchFamily="18" charset="0"/>
                          </a:rPr>
                          <m:t>𝜉</m:t>
                        </m:r>
                      </m:e>
                      <m:sub>
                        <m:r>
                          <a:rPr lang="en-HK" i="1">
                            <a:latin typeface="Cambria Math" panose="02040503050406030204" pitchFamily="18" charset="0"/>
                          </a:rPr>
                          <m:t>𝑏</m:t>
                        </m:r>
                      </m:sub>
                    </m:sSub>
                    <m:r>
                      <a:rPr lang="en-HK" i="1">
                        <a:latin typeface="Cambria Math" panose="02040503050406030204" pitchFamily="18" charset="0"/>
                      </a:rPr>
                      <m:t>=</m:t>
                    </m:r>
                    <m:f>
                      <m:fPr>
                        <m:ctrlPr>
                          <a:rPr lang="en-HK" i="1">
                            <a:latin typeface="Cambria Math" panose="02040503050406030204" pitchFamily="18" charset="0"/>
                          </a:rPr>
                        </m:ctrlPr>
                      </m:fPr>
                      <m:num>
                        <m:r>
                          <a:rPr lang="en-HK" i="1">
                            <a:latin typeface="Cambria Math" panose="02040503050406030204" pitchFamily="18" charset="0"/>
                          </a:rPr>
                          <m:t>𝛽</m:t>
                        </m:r>
                        <m:r>
                          <a:rPr lang="en-HK" i="1">
                            <a:latin typeface="Cambria Math" panose="02040503050406030204" pitchFamily="18" charset="0"/>
                          </a:rPr>
                          <m:t>+1</m:t>
                        </m:r>
                      </m:num>
                      <m:den>
                        <m:r>
                          <a:rPr lang="en-HK" i="1">
                            <a:latin typeface="Cambria Math" panose="02040503050406030204" pitchFamily="18" charset="0"/>
                          </a:rPr>
                          <m:t>𝛽</m:t>
                        </m:r>
                        <m:r>
                          <a:rPr lang="en-HK" i="1">
                            <a:latin typeface="Cambria Math" panose="02040503050406030204" pitchFamily="18" charset="0"/>
                          </a:rPr>
                          <m:t>+0</m:t>
                        </m:r>
                      </m:den>
                    </m:f>
                    <m:r>
                      <a:rPr lang="en-HK" i="1">
                        <a:latin typeface="Cambria Math" panose="02040503050406030204" pitchFamily="18" charset="0"/>
                      </a:rPr>
                      <m:t>=1+</m:t>
                    </m:r>
                    <m:f>
                      <m:fPr>
                        <m:ctrlPr>
                          <a:rPr lang="en-HK" i="1">
                            <a:latin typeface="Cambria Math" panose="02040503050406030204" pitchFamily="18" charset="0"/>
                          </a:rPr>
                        </m:ctrlPr>
                      </m:fPr>
                      <m:num>
                        <m:r>
                          <a:rPr lang="en-HK" i="1">
                            <a:latin typeface="Cambria Math" panose="02040503050406030204" pitchFamily="18" charset="0"/>
                          </a:rPr>
                          <m:t>1</m:t>
                        </m:r>
                      </m:num>
                      <m:den>
                        <m:r>
                          <a:rPr lang="en-HK" i="1">
                            <a:latin typeface="Cambria Math" panose="02040503050406030204" pitchFamily="18" charset="0"/>
                          </a:rPr>
                          <m:t>𝛽</m:t>
                        </m:r>
                      </m:den>
                    </m:f>
                    <m:r>
                      <a:rPr lang="en-HK" i="1">
                        <a:latin typeface="Cambria Math" panose="02040503050406030204" pitchFamily="18" charset="0"/>
                      </a:rPr>
                      <m:t>≫1</m:t>
                    </m:r>
                  </m:oMath>
                </a14:m>
                <a:r>
                  <a:rPr lang="en-US" dirty="0"/>
                  <a:t>, </a:t>
                </a:r>
                <a:endParaRPr lang="en-HK" i="1" dirty="0">
                  <a:latin typeface="Cambria Math" panose="02040503050406030204" pitchFamily="18" charset="0"/>
                </a:endParaRPr>
              </a:p>
              <a:p>
                <a:pPr algn="ctr"/>
                <a14:m>
                  <m:oMathPara xmlns:m="http://schemas.openxmlformats.org/officeDocument/2006/math">
                    <m:oMathParaPr>
                      <m:jc m:val="left"/>
                    </m:oMathParaPr>
                    <m:oMath xmlns:m="http://schemas.openxmlformats.org/officeDocument/2006/math">
                      <m:sSub>
                        <m:sSubPr>
                          <m:ctrlPr>
                            <a:rPr lang="en-US" i="1">
                              <a:latin typeface="Cambria Math" panose="02040503050406030204" pitchFamily="18" charset="0"/>
                            </a:rPr>
                          </m:ctrlPr>
                        </m:sSubPr>
                        <m:e>
                          <m:r>
                            <a:rPr lang="en-HK" i="1">
                              <a:latin typeface="Cambria Math" panose="02040503050406030204" pitchFamily="18" charset="0"/>
                            </a:rPr>
                            <m:t>𝜉</m:t>
                          </m:r>
                        </m:e>
                        <m:sub>
                          <m:r>
                            <a:rPr lang="en-HK" i="1">
                              <a:latin typeface="Cambria Math" panose="02040503050406030204" pitchFamily="18" charset="0"/>
                            </a:rPr>
                            <m:t>𝑐</m:t>
                          </m:r>
                        </m:sub>
                      </m:sSub>
                      <m:r>
                        <a:rPr lang="en-HK" i="1">
                          <a:latin typeface="Cambria Math" panose="02040503050406030204" pitchFamily="18" charset="0"/>
                        </a:rPr>
                        <m:t>=</m:t>
                      </m:r>
                      <m:f>
                        <m:fPr>
                          <m:ctrlPr>
                            <a:rPr lang="en-HK" i="1">
                              <a:latin typeface="Cambria Math" panose="02040503050406030204" pitchFamily="18" charset="0"/>
                            </a:rPr>
                          </m:ctrlPr>
                        </m:fPr>
                        <m:num>
                          <m:r>
                            <a:rPr lang="en-HK" i="1">
                              <a:latin typeface="Cambria Math" panose="02040503050406030204" pitchFamily="18" charset="0"/>
                            </a:rPr>
                            <m:t>𝛽</m:t>
                          </m:r>
                          <m:r>
                            <a:rPr lang="en-HK" i="1">
                              <a:latin typeface="Cambria Math" panose="02040503050406030204" pitchFamily="18" charset="0"/>
                            </a:rPr>
                            <m:t>+0</m:t>
                          </m:r>
                        </m:num>
                        <m:den>
                          <m:r>
                            <a:rPr lang="en-HK" i="1">
                              <a:latin typeface="Cambria Math" panose="02040503050406030204" pitchFamily="18" charset="0"/>
                            </a:rPr>
                            <m:t>𝛽</m:t>
                          </m:r>
                          <m:r>
                            <a:rPr lang="en-HK" i="1">
                              <a:latin typeface="Cambria Math" panose="02040503050406030204" pitchFamily="18" charset="0"/>
                            </a:rPr>
                            <m:t>+0</m:t>
                          </m:r>
                        </m:den>
                      </m:f>
                      <m:r>
                        <a:rPr lang="en-HK" i="1">
                          <a:latin typeface="Cambria Math" panose="02040503050406030204" pitchFamily="18" charset="0"/>
                        </a:rPr>
                        <m:t>=1</m:t>
                      </m:r>
                    </m:oMath>
                  </m:oMathPara>
                </a14:m>
                <a:endParaRPr lang="en-US" dirty="0"/>
              </a:p>
              <a:p>
                <a:endParaRPr lang="en-US" sz="1600" dirty="0"/>
              </a:p>
              <a:p>
                <a:endParaRPr lang="en-US" sz="1600" dirty="0"/>
              </a:p>
              <a:p>
                <a:endParaRPr lang="en-US" sz="1600" dirty="0"/>
              </a:p>
            </p:txBody>
          </p:sp>
        </mc:Choice>
        <mc:Fallback xmlns="">
          <p:sp>
            <p:nvSpPr>
              <p:cNvPr id="5" name="TextBox 4">
                <a:extLst>
                  <a:ext uri="{FF2B5EF4-FFF2-40B4-BE49-F238E27FC236}">
                    <a16:creationId xmlns:a16="http://schemas.microsoft.com/office/drawing/2014/main" id="{28B177B3-7D6E-434D-AA21-ED812F46E4D7}"/>
                  </a:ext>
                </a:extLst>
              </p:cNvPr>
              <p:cNvSpPr txBox="1">
                <a:spLocks noRot="1" noChangeAspect="1" noMove="1" noResize="1" noEditPoints="1" noAdjustHandles="1" noChangeArrowheads="1" noChangeShapeType="1" noTextEdit="1"/>
              </p:cNvSpPr>
              <p:nvPr/>
            </p:nvSpPr>
            <p:spPr>
              <a:xfrm>
                <a:off x="4572001" y="685800"/>
                <a:ext cx="3139360" cy="5085944"/>
              </a:xfrm>
              <a:prstGeom prst="rect">
                <a:avLst/>
              </a:prstGeom>
              <a:blipFill>
                <a:blip r:embed="rId3"/>
                <a:stretch>
                  <a:fillRect l="-1942" t="-719"/>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2FB21DC2-19FD-4198-8A78-8B327AC39720}"/>
              </a:ext>
            </a:extLst>
          </p:cNvPr>
          <p:cNvPicPr>
            <a:picLocks noChangeAspect="1"/>
          </p:cNvPicPr>
          <p:nvPr/>
        </p:nvPicPr>
        <p:blipFill>
          <a:blip r:embed="rId4"/>
          <a:stretch>
            <a:fillRect/>
          </a:stretch>
        </p:blipFill>
        <p:spPr>
          <a:xfrm>
            <a:off x="4572000" y="1043805"/>
            <a:ext cx="2989528" cy="1828800"/>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E516F5F-BE41-42C1-8193-F5F1E8C4CD78}"/>
                  </a:ext>
                </a:extLst>
              </p:cNvPr>
              <p:cNvSpPr txBox="1"/>
              <p:nvPr/>
            </p:nvSpPr>
            <p:spPr>
              <a:xfrm>
                <a:off x="1282807" y="685800"/>
                <a:ext cx="3139360" cy="5362045"/>
              </a:xfrm>
              <a:prstGeom prst="rect">
                <a:avLst/>
              </a:prstGeom>
              <a:noFill/>
            </p:spPr>
            <p:txBody>
              <a:bodyPr wrap="square" rtlCol="0">
                <a:spAutoFit/>
              </a:bodyPr>
              <a:lstStyle/>
              <a:p>
                <a:r>
                  <a:rPr lang="en-HK" sz="2000" dirty="0"/>
                  <a:t>Graph1:</a:t>
                </a:r>
                <a:endParaRPr lang="en-HK" dirty="0"/>
              </a:p>
              <a:p>
                <a:endParaRPr lang="en-US" i="1" dirty="0">
                  <a:latin typeface="Cambria Math" panose="02040503050406030204" pitchFamily="18" charset="0"/>
                </a:endParaRPr>
              </a:p>
              <a:p>
                <a:endParaRPr lang="en-US" i="1" dirty="0">
                  <a:latin typeface="Cambria Math" panose="02040503050406030204" pitchFamily="18" charset="0"/>
                </a:endParaRPr>
              </a:p>
              <a:p>
                <a:endParaRPr lang="en-US" dirty="0"/>
              </a:p>
              <a:p>
                <a:endParaRPr lang="en-US" dirty="0"/>
              </a:p>
              <a:p>
                <a:endParaRPr lang="en-US" dirty="0"/>
              </a:p>
              <a:p>
                <a:endParaRPr lang="en-US" dirty="0"/>
              </a:p>
              <a:p>
                <a:endParaRPr lang="en-US" dirty="0"/>
              </a:p>
              <a:p>
                <a:endParaRPr lang="en-HK" i="1" dirty="0">
                  <a:latin typeface="Cambria Math" panose="02040503050406030204" pitchFamily="18" charset="0"/>
                </a:endParaRPr>
              </a:p>
              <a:p>
                <a14:m>
                  <m:oMath xmlns:m="http://schemas.openxmlformats.org/officeDocument/2006/math">
                    <m:sSub>
                      <m:sSubPr>
                        <m:ctrlPr>
                          <a:rPr lang="en-US" i="1">
                            <a:latin typeface="Cambria Math" panose="02040503050406030204" pitchFamily="18" charset="0"/>
                          </a:rPr>
                        </m:ctrlPr>
                      </m:sSubPr>
                      <m:e>
                        <m:r>
                          <a:rPr lang="en-HK" i="1">
                            <a:latin typeface="Cambria Math" panose="02040503050406030204" pitchFamily="18" charset="0"/>
                          </a:rPr>
                          <m:t>𝜉</m:t>
                        </m:r>
                      </m:e>
                      <m:sub>
                        <m:r>
                          <a:rPr lang="en-HK" i="1">
                            <a:latin typeface="Cambria Math" panose="02040503050406030204" pitchFamily="18" charset="0"/>
                          </a:rPr>
                          <m:t>𝑎</m:t>
                        </m:r>
                      </m:sub>
                    </m:sSub>
                    <m:r>
                      <a:rPr lang="en-HK" i="1">
                        <a:latin typeface="Cambria Math" panose="02040503050406030204" pitchFamily="18" charset="0"/>
                      </a:rPr>
                      <m:t>=</m:t>
                    </m:r>
                    <m:f>
                      <m:fPr>
                        <m:ctrlPr>
                          <a:rPr lang="en-HK" i="1">
                            <a:latin typeface="Cambria Math" panose="02040503050406030204" pitchFamily="18" charset="0"/>
                          </a:rPr>
                        </m:ctrlPr>
                      </m:fPr>
                      <m:num>
                        <m:r>
                          <a:rPr lang="en-HK" i="1">
                            <a:latin typeface="Cambria Math" panose="02040503050406030204" pitchFamily="18" charset="0"/>
                          </a:rPr>
                          <m:t>𝛽</m:t>
                        </m:r>
                        <m:r>
                          <a:rPr lang="en-HK" i="1">
                            <a:latin typeface="Cambria Math" panose="02040503050406030204" pitchFamily="18" charset="0"/>
                          </a:rPr>
                          <m:t>+</m:t>
                        </m:r>
                        <m:f>
                          <m:fPr>
                            <m:ctrlPr>
                              <a:rPr lang="en-HK" i="1">
                                <a:latin typeface="Cambria Math" panose="02040503050406030204" pitchFamily="18" charset="0"/>
                              </a:rPr>
                            </m:ctrlPr>
                          </m:fPr>
                          <m:num>
                            <m:r>
                              <a:rPr lang="en-HK" i="1">
                                <a:latin typeface="Cambria Math" panose="02040503050406030204" pitchFamily="18" charset="0"/>
                              </a:rPr>
                              <m:t>5</m:t>
                            </m:r>
                          </m:num>
                          <m:den>
                            <m:r>
                              <a:rPr lang="en-HK" i="1">
                                <a:latin typeface="Cambria Math" panose="02040503050406030204" pitchFamily="18" charset="0"/>
                              </a:rPr>
                              <m:t>6</m:t>
                            </m:r>
                          </m:den>
                        </m:f>
                      </m:num>
                      <m:den>
                        <m:r>
                          <a:rPr lang="en-HK" i="1">
                            <a:latin typeface="Cambria Math" panose="02040503050406030204" pitchFamily="18" charset="0"/>
                          </a:rPr>
                          <m:t>𝛽</m:t>
                        </m:r>
                        <m:r>
                          <a:rPr lang="en-HK" i="1">
                            <a:latin typeface="Cambria Math" panose="02040503050406030204" pitchFamily="18" charset="0"/>
                          </a:rPr>
                          <m:t>+</m:t>
                        </m:r>
                        <m:f>
                          <m:fPr>
                            <m:ctrlPr>
                              <a:rPr lang="en-HK" i="1">
                                <a:latin typeface="Cambria Math" panose="02040503050406030204" pitchFamily="18" charset="0"/>
                              </a:rPr>
                            </m:ctrlPr>
                          </m:fPr>
                          <m:num>
                            <m:r>
                              <a:rPr lang="en-HK" i="1">
                                <a:latin typeface="Cambria Math" panose="02040503050406030204" pitchFamily="18" charset="0"/>
                              </a:rPr>
                              <m:t>2</m:t>
                            </m:r>
                          </m:num>
                          <m:den>
                            <m:r>
                              <a:rPr lang="en-HK" i="1">
                                <a:latin typeface="Cambria Math" panose="02040503050406030204" pitchFamily="18" charset="0"/>
                              </a:rPr>
                              <m:t>3</m:t>
                            </m:r>
                          </m:den>
                        </m:f>
                      </m:den>
                    </m:f>
                    <m:r>
                      <a:rPr lang="en-HK" i="1">
                        <a:latin typeface="Cambria Math" panose="02040503050406030204" pitchFamily="18" charset="0"/>
                      </a:rPr>
                      <m:t>≈</m:t>
                    </m:r>
                    <m:f>
                      <m:fPr>
                        <m:ctrlPr>
                          <a:rPr lang="en-HK" i="1">
                            <a:latin typeface="Cambria Math" panose="02040503050406030204" pitchFamily="18" charset="0"/>
                          </a:rPr>
                        </m:ctrlPr>
                      </m:fPr>
                      <m:num>
                        <m:r>
                          <a:rPr lang="en-HK" i="1">
                            <a:latin typeface="Cambria Math" panose="02040503050406030204" pitchFamily="18" charset="0"/>
                          </a:rPr>
                          <m:t>5</m:t>
                        </m:r>
                      </m:num>
                      <m:den>
                        <m:r>
                          <a:rPr lang="en-HK" i="1">
                            <a:latin typeface="Cambria Math" panose="02040503050406030204" pitchFamily="18" charset="0"/>
                          </a:rPr>
                          <m:t>4</m:t>
                        </m:r>
                      </m:den>
                    </m:f>
                  </m:oMath>
                </a14:m>
                <a:r>
                  <a:rPr lang="en-US" dirty="0"/>
                  <a:t>, </a:t>
                </a:r>
              </a:p>
              <a:p>
                <a14:m>
                  <m:oMath xmlns:m="http://schemas.openxmlformats.org/officeDocument/2006/math">
                    <m:sSub>
                      <m:sSubPr>
                        <m:ctrlPr>
                          <a:rPr lang="en-US" i="1">
                            <a:latin typeface="Cambria Math" panose="02040503050406030204" pitchFamily="18" charset="0"/>
                          </a:rPr>
                        </m:ctrlPr>
                      </m:sSubPr>
                      <m:e>
                        <m:r>
                          <a:rPr lang="en-HK" i="1">
                            <a:latin typeface="Cambria Math" panose="02040503050406030204" pitchFamily="18" charset="0"/>
                          </a:rPr>
                          <m:t>𝜉</m:t>
                        </m:r>
                      </m:e>
                      <m:sub>
                        <m:r>
                          <a:rPr lang="en-HK" i="1">
                            <a:latin typeface="Cambria Math" panose="02040503050406030204" pitchFamily="18" charset="0"/>
                          </a:rPr>
                          <m:t>𝑏</m:t>
                        </m:r>
                      </m:sub>
                    </m:sSub>
                    <m:r>
                      <a:rPr lang="en-HK" i="1">
                        <a:latin typeface="Cambria Math" panose="02040503050406030204" pitchFamily="18" charset="0"/>
                      </a:rPr>
                      <m:t>=</m:t>
                    </m:r>
                    <m:f>
                      <m:fPr>
                        <m:ctrlPr>
                          <a:rPr lang="en-HK" i="1">
                            <a:latin typeface="Cambria Math" panose="02040503050406030204" pitchFamily="18" charset="0"/>
                          </a:rPr>
                        </m:ctrlPr>
                      </m:fPr>
                      <m:num>
                        <m:r>
                          <a:rPr lang="en-HK" i="1">
                            <a:latin typeface="Cambria Math" panose="02040503050406030204" pitchFamily="18" charset="0"/>
                          </a:rPr>
                          <m:t>𝛽</m:t>
                        </m:r>
                        <m:r>
                          <a:rPr lang="en-HK" i="1">
                            <a:latin typeface="Cambria Math" panose="02040503050406030204" pitchFamily="18" charset="0"/>
                          </a:rPr>
                          <m:t>+</m:t>
                        </m:r>
                        <m:f>
                          <m:fPr>
                            <m:ctrlPr>
                              <a:rPr lang="en-HK" i="1">
                                <a:latin typeface="Cambria Math" panose="02040503050406030204" pitchFamily="18" charset="0"/>
                              </a:rPr>
                            </m:ctrlPr>
                          </m:fPr>
                          <m:num>
                            <m:r>
                              <a:rPr lang="en-HK" i="1">
                                <a:latin typeface="Cambria Math" panose="02040503050406030204" pitchFamily="18" charset="0"/>
                              </a:rPr>
                              <m:t>1</m:t>
                            </m:r>
                          </m:num>
                          <m:den>
                            <m:r>
                              <a:rPr lang="en-HK" i="1">
                                <a:latin typeface="Cambria Math" panose="02040503050406030204" pitchFamily="18" charset="0"/>
                              </a:rPr>
                              <m:t>2</m:t>
                            </m:r>
                          </m:den>
                        </m:f>
                      </m:num>
                      <m:den>
                        <m:r>
                          <a:rPr lang="en-HK" i="1">
                            <a:latin typeface="Cambria Math" panose="02040503050406030204" pitchFamily="18" charset="0"/>
                          </a:rPr>
                          <m:t>𝛽</m:t>
                        </m:r>
                        <m:r>
                          <a:rPr lang="en-HK" i="1">
                            <a:latin typeface="Cambria Math" panose="02040503050406030204" pitchFamily="18" charset="0"/>
                          </a:rPr>
                          <m:t>+0</m:t>
                        </m:r>
                      </m:den>
                    </m:f>
                    <m:r>
                      <a:rPr lang="en-HK" i="1">
                        <a:latin typeface="Cambria Math" panose="02040503050406030204" pitchFamily="18" charset="0"/>
                      </a:rPr>
                      <m:t>=1+</m:t>
                    </m:r>
                    <m:f>
                      <m:fPr>
                        <m:ctrlPr>
                          <a:rPr lang="en-HK" i="1">
                            <a:latin typeface="Cambria Math" panose="02040503050406030204" pitchFamily="18" charset="0"/>
                          </a:rPr>
                        </m:ctrlPr>
                      </m:fPr>
                      <m:num>
                        <m:r>
                          <a:rPr lang="en-HK" i="1">
                            <a:latin typeface="Cambria Math" panose="02040503050406030204" pitchFamily="18" charset="0"/>
                          </a:rPr>
                          <m:t>1</m:t>
                        </m:r>
                      </m:num>
                      <m:den>
                        <m:r>
                          <a:rPr lang="en-HK" i="1">
                            <a:latin typeface="Cambria Math" panose="02040503050406030204" pitchFamily="18" charset="0"/>
                          </a:rPr>
                          <m:t>2</m:t>
                        </m:r>
                        <m:r>
                          <a:rPr lang="en-HK" i="1">
                            <a:latin typeface="Cambria Math" panose="02040503050406030204" pitchFamily="18" charset="0"/>
                          </a:rPr>
                          <m:t>𝛽</m:t>
                        </m:r>
                      </m:den>
                    </m:f>
                    <m:r>
                      <a:rPr lang="en-HK" i="1">
                        <a:latin typeface="Cambria Math" panose="02040503050406030204" pitchFamily="18" charset="0"/>
                      </a:rPr>
                      <m:t>≫1</m:t>
                    </m:r>
                  </m:oMath>
                </a14:m>
                <a:r>
                  <a:rPr lang="en-US" dirty="0"/>
                  <a:t>, </a:t>
                </a:r>
              </a:p>
              <a:p>
                <a:pPr algn="ctr"/>
                <a14:m>
                  <m:oMathPara xmlns:m="http://schemas.openxmlformats.org/officeDocument/2006/math">
                    <m:oMathParaPr>
                      <m:jc m:val="left"/>
                    </m:oMathParaPr>
                    <m:oMath xmlns:m="http://schemas.openxmlformats.org/officeDocument/2006/math">
                      <m:sSub>
                        <m:sSubPr>
                          <m:ctrlPr>
                            <a:rPr lang="en-US" i="1">
                              <a:latin typeface="Cambria Math" panose="02040503050406030204" pitchFamily="18" charset="0"/>
                            </a:rPr>
                          </m:ctrlPr>
                        </m:sSubPr>
                        <m:e>
                          <m:r>
                            <a:rPr lang="en-HK" i="1">
                              <a:latin typeface="Cambria Math" panose="02040503050406030204" pitchFamily="18" charset="0"/>
                            </a:rPr>
                            <m:t>𝜉</m:t>
                          </m:r>
                        </m:e>
                        <m:sub>
                          <m:r>
                            <a:rPr lang="en-HK" i="1">
                              <a:latin typeface="Cambria Math" panose="02040503050406030204" pitchFamily="18" charset="0"/>
                            </a:rPr>
                            <m:t>𝑐</m:t>
                          </m:r>
                        </m:sub>
                      </m:sSub>
                      <m:r>
                        <a:rPr lang="en-HK" i="1">
                          <a:latin typeface="Cambria Math" panose="02040503050406030204" pitchFamily="18" charset="0"/>
                        </a:rPr>
                        <m:t>=</m:t>
                      </m:r>
                      <m:f>
                        <m:fPr>
                          <m:ctrlPr>
                            <a:rPr lang="en-HK" i="1">
                              <a:latin typeface="Cambria Math" panose="02040503050406030204" pitchFamily="18" charset="0"/>
                            </a:rPr>
                          </m:ctrlPr>
                        </m:fPr>
                        <m:num>
                          <m:r>
                            <a:rPr lang="en-HK" i="1">
                              <a:latin typeface="Cambria Math" panose="02040503050406030204" pitchFamily="18" charset="0"/>
                            </a:rPr>
                            <m:t>𝛽</m:t>
                          </m:r>
                          <m:r>
                            <a:rPr lang="en-HK" i="1">
                              <a:latin typeface="Cambria Math" panose="02040503050406030204" pitchFamily="18" charset="0"/>
                            </a:rPr>
                            <m:t>+0</m:t>
                          </m:r>
                        </m:num>
                        <m:den>
                          <m:r>
                            <a:rPr lang="en-HK" i="1">
                              <a:latin typeface="Cambria Math" panose="02040503050406030204" pitchFamily="18" charset="0"/>
                            </a:rPr>
                            <m:t>𝛽</m:t>
                          </m:r>
                          <m:r>
                            <a:rPr lang="en-HK" i="1">
                              <a:latin typeface="Cambria Math" panose="02040503050406030204" pitchFamily="18" charset="0"/>
                            </a:rPr>
                            <m:t>+0</m:t>
                          </m:r>
                        </m:den>
                      </m:f>
                      <m:r>
                        <a:rPr lang="en-HK" i="1">
                          <a:latin typeface="Cambria Math" panose="02040503050406030204" pitchFamily="18" charset="0"/>
                        </a:rPr>
                        <m:t>=1</m:t>
                      </m:r>
                    </m:oMath>
                  </m:oMathPara>
                </a14:m>
                <a:endParaRPr lang="en-US" dirty="0"/>
              </a:p>
              <a:p>
                <a:pPr algn="ctr"/>
                <a:endParaRPr lang="en-US" dirty="0"/>
              </a:p>
              <a:p>
                <a:endParaRPr lang="en-US" sz="1600" dirty="0"/>
              </a:p>
              <a:p>
                <a:endParaRPr lang="en-US" sz="1600" dirty="0"/>
              </a:p>
              <a:p>
                <a:endParaRPr lang="en-US" sz="1600" dirty="0"/>
              </a:p>
            </p:txBody>
          </p:sp>
        </mc:Choice>
        <mc:Fallback xmlns="">
          <p:sp>
            <p:nvSpPr>
              <p:cNvPr id="11" name="TextBox 10">
                <a:extLst>
                  <a:ext uri="{FF2B5EF4-FFF2-40B4-BE49-F238E27FC236}">
                    <a16:creationId xmlns:a16="http://schemas.microsoft.com/office/drawing/2014/main" id="{AE516F5F-BE41-42C1-8193-F5F1E8C4CD78}"/>
                  </a:ext>
                </a:extLst>
              </p:cNvPr>
              <p:cNvSpPr txBox="1">
                <a:spLocks noRot="1" noChangeAspect="1" noMove="1" noResize="1" noEditPoints="1" noAdjustHandles="1" noChangeArrowheads="1" noChangeShapeType="1" noTextEdit="1"/>
              </p:cNvSpPr>
              <p:nvPr/>
            </p:nvSpPr>
            <p:spPr>
              <a:xfrm>
                <a:off x="1282807" y="685800"/>
                <a:ext cx="3139360" cy="5362045"/>
              </a:xfrm>
              <a:prstGeom prst="rect">
                <a:avLst/>
              </a:prstGeom>
              <a:blipFill>
                <a:blip r:embed="rId5"/>
                <a:stretch>
                  <a:fillRect l="-1942" t="-683"/>
                </a:stretch>
              </a:blipFill>
            </p:spPr>
            <p:txBody>
              <a:bodyPr/>
              <a:lstStyle/>
              <a:p>
                <a:r>
                  <a:rPr lang="en-US">
                    <a:noFill/>
                  </a:rPr>
                  <a:t> </a:t>
                </a:r>
              </a:p>
            </p:txBody>
          </p:sp>
        </mc:Fallback>
      </mc:AlternateContent>
      <p:pic>
        <p:nvPicPr>
          <p:cNvPr id="13" name="Picture 12">
            <a:extLst>
              <a:ext uri="{FF2B5EF4-FFF2-40B4-BE49-F238E27FC236}">
                <a16:creationId xmlns:a16="http://schemas.microsoft.com/office/drawing/2014/main" id="{7D3BA7AA-A3F4-45F5-8D6C-EFF9D9278263}"/>
              </a:ext>
            </a:extLst>
          </p:cNvPr>
          <p:cNvPicPr>
            <a:picLocks noChangeAspect="1"/>
          </p:cNvPicPr>
          <p:nvPr/>
        </p:nvPicPr>
        <p:blipFill>
          <a:blip r:embed="rId6"/>
          <a:stretch>
            <a:fillRect/>
          </a:stretch>
        </p:blipFill>
        <p:spPr>
          <a:xfrm>
            <a:off x="1282806" y="1135245"/>
            <a:ext cx="3000277" cy="1645920"/>
          </a:xfrm>
          <a:prstGeom prst="rect">
            <a:avLst/>
          </a:prstGeom>
        </p:spPr>
      </p:pic>
      <mc:AlternateContent xmlns:mc="http://schemas.openxmlformats.org/markup-compatibility/2006" xmlns:a14="http://schemas.microsoft.com/office/drawing/2010/main">
        <mc:Choice Requires="a14">
          <p:sp>
            <p:nvSpPr>
              <p:cNvPr id="15" name="Content Placeholder 2">
                <a:extLst>
                  <a:ext uri="{FF2B5EF4-FFF2-40B4-BE49-F238E27FC236}">
                    <a16:creationId xmlns:a16="http://schemas.microsoft.com/office/drawing/2014/main" id="{3D7D4B0A-B30F-4667-97CE-4201874BEF23}"/>
                  </a:ext>
                </a:extLst>
              </p:cNvPr>
              <p:cNvSpPr txBox="1">
                <a:spLocks/>
              </p:cNvSpPr>
              <p:nvPr/>
            </p:nvSpPr>
            <p:spPr>
              <a:xfrm>
                <a:off x="152400" y="5015060"/>
                <a:ext cx="8839200" cy="1728247"/>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HK" sz="1600" dirty="0">
                    <a:cs typeface="Calibri Light"/>
                  </a:rPr>
                  <a:t>If </a:t>
                </a:r>
                <a14:m>
                  <m:oMath xmlns:m="http://schemas.openxmlformats.org/officeDocument/2006/math">
                    <m:sSub>
                      <m:sSubPr>
                        <m:ctrlPr>
                          <a:rPr lang="en-HK" sz="1600" b="0" i="1" smtClean="0">
                            <a:latin typeface="Cambria Math" panose="02040503050406030204" pitchFamily="18" charset="0"/>
                          </a:rPr>
                        </m:ctrlPr>
                      </m:sSubPr>
                      <m:e>
                        <m:r>
                          <a:rPr lang="en-HK" sz="1600" i="1">
                            <a:latin typeface="Cambria Math" panose="02040503050406030204" pitchFamily="18" charset="0"/>
                          </a:rPr>
                          <m:t>𝜉</m:t>
                        </m:r>
                      </m:e>
                      <m:sub>
                        <m:r>
                          <a:rPr lang="en-HK" sz="1600" b="0" i="1" smtClean="0">
                            <a:latin typeface="Cambria Math" panose="02040503050406030204" pitchFamily="18" charset="0"/>
                          </a:rPr>
                          <m:t>𝑡</m:t>
                        </m:r>
                      </m:sub>
                    </m:sSub>
                    <m:r>
                      <a:rPr lang="en-HK" sz="1600" b="0" i="1" smtClean="0">
                        <a:latin typeface="Cambria Math" panose="02040503050406030204" pitchFamily="18" charset="0"/>
                      </a:rPr>
                      <m:t>≫1</m:t>
                    </m:r>
                  </m:oMath>
                </a14:m>
                <a:r>
                  <a:rPr lang="en-HK" sz="1600" dirty="0">
                    <a:cs typeface="Calibri Light"/>
                  </a:rPr>
                  <a:t>, then nodes with type </a:t>
                </a:r>
                <a14:m>
                  <m:oMath xmlns:m="http://schemas.openxmlformats.org/officeDocument/2006/math">
                    <m:r>
                      <a:rPr lang="en-HK" sz="1600" b="0" i="1" smtClean="0">
                        <a:latin typeface="Cambria Math" panose="02040503050406030204" pitchFamily="18" charset="0"/>
                        <a:cs typeface="Calibri Light"/>
                      </a:rPr>
                      <m:t>𝑡</m:t>
                    </m:r>
                  </m:oMath>
                </a14:m>
                <a:r>
                  <a:rPr lang="en-HK" sz="1600" dirty="0">
                    <a:cs typeface="Calibri Light"/>
                  </a:rPr>
                  <a:t> are highly associated with other nodes so that hyperedges containing these nodes cannot be decomposed</a:t>
                </a:r>
              </a:p>
              <a:p>
                <a:pPr lvl="1"/>
                <a:r>
                  <a:rPr lang="en-HK" sz="1600" dirty="0">
                    <a:cs typeface="Calibri Light"/>
                  </a:rPr>
                  <a:t>If </a:t>
                </a:r>
                <a14:m>
                  <m:oMath xmlns:m="http://schemas.openxmlformats.org/officeDocument/2006/math">
                    <m:sSub>
                      <m:sSubPr>
                        <m:ctrlPr>
                          <a:rPr lang="en-HK" sz="1600" i="1">
                            <a:latin typeface="Cambria Math" panose="02040503050406030204" pitchFamily="18" charset="0"/>
                          </a:rPr>
                        </m:ctrlPr>
                      </m:sSubPr>
                      <m:e>
                        <m:r>
                          <a:rPr lang="en-HK" sz="1600" i="1">
                            <a:latin typeface="Cambria Math" panose="02040503050406030204" pitchFamily="18" charset="0"/>
                          </a:rPr>
                          <m:t>𝜉</m:t>
                        </m:r>
                      </m:e>
                      <m:sub>
                        <m:r>
                          <a:rPr lang="en-HK" sz="1600" i="1">
                            <a:latin typeface="Cambria Math" panose="02040503050406030204" pitchFamily="18" charset="0"/>
                          </a:rPr>
                          <m:t>𝑡</m:t>
                        </m:r>
                      </m:sub>
                    </m:sSub>
                    <m:r>
                      <a:rPr lang="en-HK" sz="1600" b="0" i="1" smtClean="0">
                        <a:latin typeface="Cambria Math" panose="02040503050406030204" pitchFamily="18" charset="0"/>
                      </a:rPr>
                      <m:t>≈1</m:t>
                    </m:r>
                  </m:oMath>
                </a14:m>
                <a:r>
                  <a:rPr lang="en-US" sz="1600" dirty="0">
                    <a:cs typeface="Calibri Light"/>
                  </a:rPr>
                  <a:t>, then this hyper-network is a kind of random hyper-network</a:t>
                </a:r>
              </a:p>
              <a:p>
                <a:pPr lvl="1"/>
                <a:r>
                  <a:rPr lang="en-US" sz="1600" dirty="0">
                    <a:cs typeface="Calibri Light"/>
                  </a:rPr>
                  <a:t>If </a:t>
                </a:r>
                <a14:m>
                  <m:oMath xmlns:m="http://schemas.openxmlformats.org/officeDocument/2006/math">
                    <m:sSub>
                      <m:sSubPr>
                        <m:ctrlPr>
                          <a:rPr lang="en-HK" sz="1600" i="1">
                            <a:latin typeface="Cambria Math" panose="02040503050406030204" pitchFamily="18" charset="0"/>
                          </a:rPr>
                        </m:ctrlPr>
                      </m:sSubPr>
                      <m:e>
                        <m:r>
                          <a:rPr lang="en-HK" sz="1600" i="1">
                            <a:latin typeface="Cambria Math" panose="02040503050406030204" pitchFamily="18" charset="0"/>
                          </a:rPr>
                          <m:t>𝜉</m:t>
                        </m:r>
                      </m:e>
                      <m:sub>
                        <m:r>
                          <a:rPr lang="en-HK" sz="1600" i="1">
                            <a:latin typeface="Cambria Math" panose="02040503050406030204" pitchFamily="18" charset="0"/>
                          </a:rPr>
                          <m:t>𝑡</m:t>
                        </m:r>
                      </m:sub>
                    </m:sSub>
                    <m:r>
                      <a:rPr lang="en-US" sz="1600" b="0" i="0" smtClean="0">
                        <a:latin typeface="Cambria Math" panose="02040503050406030204" pitchFamily="18" charset="0"/>
                      </a:rPr>
                      <m:t>≪1</m:t>
                    </m:r>
                  </m:oMath>
                </a14:m>
                <a:r>
                  <a:rPr lang="en-US" sz="1600" dirty="0">
                    <a:cs typeface="Calibri Light"/>
                  </a:rPr>
                  <a:t>, then nodes with type </a:t>
                </a:r>
                <a14:m>
                  <m:oMath xmlns:m="http://schemas.openxmlformats.org/officeDocument/2006/math">
                    <m:r>
                      <a:rPr lang="en-US" sz="1600" b="0" i="1" smtClean="0">
                        <a:latin typeface="Cambria Math" panose="02040503050406030204" pitchFamily="18" charset="0"/>
                        <a:cs typeface="Calibri Light"/>
                      </a:rPr>
                      <m:t>𝑡</m:t>
                    </m:r>
                  </m:oMath>
                </a14:m>
                <a:r>
                  <a:rPr lang="en-US" sz="1600" dirty="0">
                    <a:cs typeface="Calibri Light"/>
                  </a:rPr>
                  <a:t> may be decomposed </a:t>
                </a:r>
              </a:p>
            </p:txBody>
          </p:sp>
        </mc:Choice>
        <mc:Fallback xmlns="">
          <p:sp>
            <p:nvSpPr>
              <p:cNvPr id="15" name="Content Placeholder 2">
                <a:extLst>
                  <a:ext uri="{FF2B5EF4-FFF2-40B4-BE49-F238E27FC236}">
                    <a16:creationId xmlns:a16="http://schemas.microsoft.com/office/drawing/2014/main" id="{3D7D4B0A-B30F-4667-97CE-4201874BEF23}"/>
                  </a:ext>
                </a:extLst>
              </p:cNvPr>
              <p:cNvSpPr txBox="1">
                <a:spLocks noRot="1" noChangeAspect="1" noMove="1" noResize="1" noEditPoints="1" noAdjustHandles="1" noChangeArrowheads="1" noChangeShapeType="1" noTextEdit="1"/>
              </p:cNvSpPr>
              <p:nvPr/>
            </p:nvSpPr>
            <p:spPr>
              <a:xfrm>
                <a:off x="152400" y="5015060"/>
                <a:ext cx="8839200" cy="1728247"/>
              </a:xfrm>
              <a:prstGeom prst="rect">
                <a:avLst/>
              </a:prstGeom>
              <a:blipFill>
                <a:blip r:embed="rId7"/>
                <a:stretch>
                  <a:fillRect t="-1060"/>
                </a:stretch>
              </a:blipFill>
            </p:spPr>
            <p:txBody>
              <a:bodyPr/>
              <a:lstStyle/>
              <a:p>
                <a:r>
                  <a:rPr lang="en-US">
                    <a:noFill/>
                  </a:rPr>
                  <a:t> </a:t>
                </a:r>
              </a:p>
            </p:txBody>
          </p:sp>
        </mc:Fallback>
      </mc:AlternateContent>
      <p:sp>
        <p:nvSpPr>
          <p:cNvPr id="8" name="Oval 7">
            <a:extLst>
              <a:ext uri="{FF2B5EF4-FFF2-40B4-BE49-F238E27FC236}">
                <a16:creationId xmlns:a16="http://schemas.microsoft.com/office/drawing/2014/main" id="{6D875D6C-79ED-4FB9-9F1E-4012DF63F629}"/>
              </a:ext>
            </a:extLst>
          </p:cNvPr>
          <p:cNvSpPr/>
          <p:nvPr/>
        </p:nvSpPr>
        <p:spPr>
          <a:xfrm>
            <a:off x="4593357" y="1556208"/>
            <a:ext cx="1703747" cy="744717"/>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535CA99-B33A-4EF6-A387-482FFBC11429}"/>
              </a:ext>
            </a:extLst>
          </p:cNvPr>
          <p:cNvSpPr/>
          <p:nvPr/>
        </p:nvSpPr>
        <p:spPr>
          <a:xfrm>
            <a:off x="5838661" y="1574577"/>
            <a:ext cx="1703747" cy="744717"/>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A98EDCF-6632-4ECF-B003-6C3CF4E74DC4}"/>
              </a:ext>
            </a:extLst>
          </p:cNvPr>
          <p:cNvSpPr/>
          <p:nvPr/>
        </p:nvSpPr>
        <p:spPr>
          <a:xfrm rot="16200000">
            <a:off x="5199210" y="1595001"/>
            <a:ext cx="1703747" cy="744717"/>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E6311F9-7283-4785-82B5-3BB0A4A2907C}"/>
              </a:ext>
            </a:extLst>
          </p:cNvPr>
          <p:cNvSpPr/>
          <p:nvPr/>
        </p:nvSpPr>
        <p:spPr>
          <a:xfrm>
            <a:off x="1282806" y="3063711"/>
            <a:ext cx="5727594" cy="817249"/>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0671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par>
                                <p:cTn id="13" presetID="16" presetClass="entr" presetSubtype="21"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xit" presetSubtype="21" fill="hold" grpId="1" nodeType="clickEffect">
                                  <p:stCondLst>
                                    <p:cond delay="0"/>
                                  </p:stCondLst>
                                  <p:childTnLst>
                                    <p:animEffect transition="out" filter="barn(inVertical)">
                                      <p:cBhvr>
                                        <p:cTn id="19" dur="500"/>
                                        <p:tgtEl>
                                          <p:spTgt spid="16"/>
                                        </p:tgtEl>
                                      </p:cBhvr>
                                    </p:animEffect>
                                    <p:set>
                                      <p:cBhvr>
                                        <p:cTn id="20" dur="1" fill="hold">
                                          <p:stCondLst>
                                            <p:cond delay="499"/>
                                          </p:stCondLst>
                                        </p:cTn>
                                        <p:tgtEl>
                                          <p:spTgt spid="16"/>
                                        </p:tgtEl>
                                        <p:attrNameLst>
                                          <p:attrName>style.visibility</p:attrName>
                                        </p:attrNameLst>
                                      </p:cBhvr>
                                      <p:to>
                                        <p:strVal val="hidden"/>
                                      </p:to>
                                    </p:set>
                                  </p:childTnLst>
                                </p:cTn>
                              </p:par>
                              <p:par>
                                <p:cTn id="21" presetID="16" presetClass="entr" presetSubtype="21"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arn(inVertical)">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xit" presetSubtype="21" fill="hold" grpId="1" nodeType="clickEffect">
                                  <p:stCondLst>
                                    <p:cond delay="0"/>
                                  </p:stCondLst>
                                  <p:childTnLst>
                                    <p:animEffect transition="out" filter="barn(inVertical)">
                                      <p:cBhvr>
                                        <p:cTn id="27" dur="500"/>
                                        <p:tgtEl>
                                          <p:spTgt spid="17"/>
                                        </p:tgtEl>
                                      </p:cBhvr>
                                    </p:animEffect>
                                    <p:set>
                                      <p:cBhvr>
                                        <p:cTn id="28" dur="1" fill="hold">
                                          <p:stCondLst>
                                            <p:cond delay="499"/>
                                          </p:stCondLst>
                                        </p:cTn>
                                        <p:tgtEl>
                                          <p:spTgt spid="17"/>
                                        </p:tgtEl>
                                        <p:attrNameLst>
                                          <p:attrName>style.visibility</p:attrName>
                                        </p:attrNameLst>
                                      </p:cBhvr>
                                      <p:to>
                                        <p:strVal val="hidden"/>
                                      </p:to>
                                    </p:set>
                                  </p:childTnLst>
                                </p:cTn>
                              </p:par>
                              <p:par>
                                <p:cTn id="29" presetID="16" presetClass="entr" presetSubtype="21"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xit" presetSubtype="21" fill="hold" grpId="1" nodeType="clickEffect">
                                  <p:stCondLst>
                                    <p:cond delay="0"/>
                                  </p:stCondLst>
                                  <p:childTnLst>
                                    <p:animEffect transition="out" filter="barn(inVertical)">
                                      <p:cBhvr>
                                        <p:cTn id="35" dur="500"/>
                                        <p:tgtEl>
                                          <p:spTgt spid="9"/>
                                        </p:tgtEl>
                                      </p:cBhvr>
                                    </p:animEffect>
                                    <p:set>
                                      <p:cBhvr>
                                        <p:cTn id="36" dur="1" fill="hold">
                                          <p:stCondLst>
                                            <p:cond delay="499"/>
                                          </p:stCondLst>
                                        </p:cTn>
                                        <p:tgtEl>
                                          <p:spTgt spid="9"/>
                                        </p:tgtEl>
                                        <p:attrNameLst>
                                          <p:attrName>style.visibility</p:attrName>
                                        </p:attrNameLst>
                                      </p:cBhvr>
                                      <p:to>
                                        <p:strVal val="hidden"/>
                                      </p:to>
                                    </p:set>
                                  </p:childTnLst>
                                </p:cTn>
                              </p:par>
                              <p:par>
                                <p:cTn id="37" presetID="2" presetClass="entr" presetSubtype="4"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animBg="1"/>
      <p:bldP spid="8" grpId="1" animBg="1"/>
      <p:bldP spid="16" grpId="0" animBg="1"/>
      <p:bldP spid="16" grpId="1" animBg="1"/>
      <p:bldP spid="17" grpId="0" animBg="1"/>
      <p:bldP spid="17" grpId="1" animBg="1"/>
      <p:bldP spid="9" grpId="0" animBg="1"/>
      <p:bldP spid="9"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Path Order</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mc:AlternateContent xmlns:mc="http://schemas.openxmlformats.org/markup-compatibility/2006" xmlns:a14="http://schemas.microsoft.com/office/drawing/2010/main">
        <mc:Choice Requires="a14">
          <p:sp>
            <p:nvSpPr>
              <p:cNvPr id="15" name="Content Placeholder 2">
                <a:extLst>
                  <a:ext uri="{FF2B5EF4-FFF2-40B4-BE49-F238E27FC236}">
                    <a16:creationId xmlns:a16="http://schemas.microsoft.com/office/drawing/2014/main" id="{B74A7601-C856-42CD-BB25-367B361BB7D1}"/>
                  </a:ext>
                </a:extLst>
              </p:cNvPr>
              <p:cNvSpPr>
                <a:spLocks noGrp="1"/>
              </p:cNvSpPr>
              <p:nvPr>
                <p:ph idx="1"/>
              </p:nvPr>
            </p:nvSpPr>
            <p:spPr>
              <a:xfrm>
                <a:off x="152400" y="838200"/>
                <a:ext cx="8839200" cy="5715000"/>
              </a:xfrm>
            </p:spPr>
            <p:txBody>
              <a:bodyPr>
                <a:normAutofit/>
              </a:bodyPr>
              <a:lstStyle/>
              <a:p>
                <a:r>
                  <a:rPr lang="en-HK" sz="2000" dirty="0"/>
                  <a:t>Path order: </a:t>
                </a:r>
                <a:endParaRPr lang="en-US" sz="2000" i="1" dirty="0"/>
              </a:p>
              <a:p>
                <a:pPr marL="0" indent="0">
                  <a:buNone/>
                </a:pPr>
                <a14:m>
                  <m:oMathPara xmlns:m="http://schemas.openxmlformats.org/officeDocument/2006/math">
                    <m:oMathParaPr>
                      <m:jc m:val="centerGroup"/>
                    </m:oMathParaPr>
                    <m:oMath xmlns:m="http://schemas.openxmlformats.org/officeDocument/2006/math">
                      <m:r>
                        <a:rPr lang="en-HK" sz="2000" i="1">
                          <a:latin typeface="Cambria Math" panose="02040503050406030204" pitchFamily="18" charset="0"/>
                        </a:rPr>
                        <m:t>𝑃𝑂</m:t>
                      </m:r>
                      <m:d>
                        <m:dPr>
                          <m:ctrlPr>
                            <a:rPr lang="en-US" sz="2000" i="1">
                              <a:latin typeface="Cambria Math" panose="02040503050406030204" pitchFamily="18" charset="0"/>
                            </a:rPr>
                          </m:ctrlPr>
                        </m:dPr>
                        <m:e>
                          <m:r>
                            <a:rPr lang="en-HK" sz="2000" i="1">
                              <a:latin typeface="Cambria Math" panose="02040503050406030204" pitchFamily="18" charset="0"/>
                            </a:rPr>
                            <m:t>𝑣</m:t>
                          </m:r>
                        </m:e>
                        <m:e>
                          <m:r>
                            <a:rPr lang="en-HK" sz="2000" i="1">
                              <a:latin typeface="Cambria Math" panose="02040503050406030204" pitchFamily="18" charset="0"/>
                            </a:rPr>
                            <m:t>𝑃</m:t>
                          </m:r>
                        </m:e>
                      </m:d>
                      <m:r>
                        <a:rPr lang="en-HK" sz="2000" i="1">
                          <a:latin typeface="Cambria Math" panose="02040503050406030204" pitchFamily="18" charset="0"/>
                        </a:rPr>
                        <m:t>=</m:t>
                      </m:r>
                      <m:func>
                        <m:funcPr>
                          <m:ctrlPr>
                            <a:rPr lang="en-US" sz="2000" i="1">
                              <a:latin typeface="Cambria Math" panose="02040503050406030204" pitchFamily="18" charset="0"/>
                            </a:rPr>
                          </m:ctrlPr>
                        </m:funcPr>
                        <m:fName>
                          <m:r>
                            <m:rPr>
                              <m:sty m:val="p"/>
                            </m:rPr>
                            <a:rPr lang="en-HK" sz="2000">
                              <a:latin typeface="Cambria Math" panose="02040503050406030204" pitchFamily="18" charset="0"/>
                            </a:rPr>
                            <m:t>max</m:t>
                          </m:r>
                        </m:fName>
                        <m:e>
                          <m:r>
                            <a:rPr lang="en-HK" sz="2000" i="1">
                              <a:latin typeface="Cambria Math" panose="02040503050406030204" pitchFamily="18" charset="0"/>
                            </a:rPr>
                            <m:t>𝑘</m:t>
                          </m:r>
                        </m:e>
                      </m:func>
                      <m:r>
                        <a:rPr lang="en-HK" sz="2000" i="1">
                          <a:latin typeface="Cambria Math" panose="02040503050406030204" pitchFamily="18" charset="0"/>
                        </a:rPr>
                        <m:t>    </m:t>
                      </m:r>
                    </m:oMath>
                  </m:oMathPara>
                </a14:m>
                <a:endParaRPr lang="en-US" sz="2000" i="1" dirty="0"/>
              </a:p>
              <a:p>
                <a:pPr marL="457200" lvl="1" indent="0">
                  <a:buNone/>
                </a:pPr>
                <a14:m>
                  <m:oMathPara xmlns:m="http://schemas.openxmlformats.org/officeDocument/2006/math">
                    <m:oMathParaPr>
                      <m:jc m:val="centerGroup"/>
                    </m:oMathParaPr>
                    <m:oMath xmlns:m="http://schemas.openxmlformats.org/officeDocument/2006/math">
                      <m:r>
                        <a:rPr lang="en-HK" sz="2000" i="1">
                          <a:latin typeface="Cambria Math" panose="02040503050406030204" pitchFamily="18" charset="0"/>
                        </a:rPr>
                        <m:t>𝑠</m:t>
                      </m:r>
                      <m:r>
                        <a:rPr lang="en-HK" sz="2000" i="1">
                          <a:latin typeface="Cambria Math" panose="02040503050406030204" pitchFamily="18" charset="0"/>
                        </a:rPr>
                        <m:t>.</m:t>
                      </m:r>
                      <m:r>
                        <a:rPr lang="en-HK" sz="2000" i="1">
                          <a:latin typeface="Cambria Math" panose="02040503050406030204" pitchFamily="18" charset="0"/>
                        </a:rPr>
                        <m:t>𝑡</m:t>
                      </m:r>
                      <m:r>
                        <a:rPr lang="en-HK" sz="2000" i="1">
                          <a:latin typeface="Cambria Math" panose="02040503050406030204" pitchFamily="18" charset="0"/>
                        </a:rPr>
                        <m:t>. 1.∃</m:t>
                      </m:r>
                      <m:r>
                        <a:rPr lang="en-HK" sz="2000" i="1">
                          <a:latin typeface="Cambria Math" panose="02040503050406030204" pitchFamily="18" charset="0"/>
                        </a:rPr>
                        <m:t>𝑒</m:t>
                      </m:r>
                      <m:r>
                        <a:rPr lang="en-HK" sz="2000" i="1">
                          <a:latin typeface="Cambria Math" panose="02040503050406030204" pitchFamily="18" charset="0"/>
                        </a:rPr>
                        <m:t>∈</m:t>
                      </m:r>
                      <m:r>
                        <a:rPr lang="en-HK" sz="2000" i="1">
                          <a:latin typeface="Cambria Math" panose="02040503050406030204" pitchFamily="18" charset="0"/>
                        </a:rPr>
                        <m:t>ℰ</m:t>
                      </m:r>
                      <m:r>
                        <a:rPr lang="en-HK" sz="2000" i="1">
                          <a:latin typeface="Cambria Math" panose="02040503050406030204" pitchFamily="18" charset="0"/>
                        </a:rPr>
                        <m:t>  </m:t>
                      </m:r>
                      <m:d>
                        <m:dPr>
                          <m:ctrlPr>
                            <a:rPr lang="en-US" sz="2000" i="1">
                              <a:latin typeface="Cambria Math" panose="02040503050406030204" pitchFamily="18" charset="0"/>
                            </a:rPr>
                          </m:ctrlPr>
                        </m:dPr>
                        <m:e>
                          <m:r>
                            <a:rPr lang="en-HK" sz="2000" i="1">
                              <a:latin typeface="Cambria Math" panose="02040503050406030204" pitchFamily="18" charset="0"/>
                            </a:rPr>
                            <m:t>𝑃</m:t>
                          </m:r>
                          <m:d>
                            <m:dPr>
                              <m:begChr m:val="["/>
                              <m:endChr m:val="]"/>
                              <m:ctrlPr>
                                <a:rPr lang="en-US" sz="2000" i="1">
                                  <a:latin typeface="Cambria Math" panose="02040503050406030204" pitchFamily="18" charset="0"/>
                                </a:rPr>
                              </m:ctrlPr>
                            </m:dPr>
                            <m:e>
                              <m:r>
                                <a:rPr lang="en-HK" sz="2000" i="1">
                                  <a:latin typeface="Cambria Math" panose="02040503050406030204" pitchFamily="18" charset="0"/>
                                </a:rPr>
                                <m:t>−</m:t>
                              </m:r>
                              <m:r>
                                <a:rPr lang="en-HK" sz="2000" i="1">
                                  <a:latin typeface="Cambria Math" panose="02040503050406030204" pitchFamily="18" charset="0"/>
                                </a:rPr>
                                <m:t>𝑘</m:t>
                              </m:r>
                            </m:e>
                          </m:d>
                          <m:r>
                            <a:rPr lang="en-HK" sz="2000" i="1">
                              <a:latin typeface="Cambria Math" panose="02040503050406030204" pitchFamily="18" charset="0"/>
                            </a:rPr>
                            <m:t>, …, </m:t>
                          </m:r>
                          <m:r>
                            <a:rPr lang="en-HK" sz="2000" i="1">
                              <a:latin typeface="Cambria Math" panose="02040503050406030204" pitchFamily="18" charset="0"/>
                            </a:rPr>
                            <m:t>𝑃</m:t>
                          </m:r>
                          <m:d>
                            <m:dPr>
                              <m:begChr m:val="["/>
                              <m:endChr m:val="]"/>
                              <m:ctrlPr>
                                <a:rPr lang="en-US" sz="2000" i="1">
                                  <a:latin typeface="Cambria Math" panose="02040503050406030204" pitchFamily="18" charset="0"/>
                                </a:rPr>
                              </m:ctrlPr>
                            </m:dPr>
                            <m:e>
                              <m:r>
                                <a:rPr lang="en-HK" sz="2000" i="1">
                                  <a:latin typeface="Cambria Math" panose="02040503050406030204" pitchFamily="18" charset="0"/>
                                </a:rPr>
                                <m:t>−1</m:t>
                              </m:r>
                            </m:e>
                          </m:d>
                          <m:r>
                            <a:rPr lang="en-HK" sz="2000" i="1">
                              <a:latin typeface="Cambria Math" panose="02040503050406030204" pitchFamily="18" charset="0"/>
                            </a:rPr>
                            <m:t>∈</m:t>
                          </m:r>
                          <m:r>
                            <a:rPr lang="en-HK" sz="2000" i="1">
                              <a:latin typeface="Cambria Math" panose="02040503050406030204" pitchFamily="18" charset="0"/>
                            </a:rPr>
                            <m:t>𝑒</m:t>
                          </m:r>
                        </m:e>
                      </m:d>
                      <m:r>
                        <a:rPr lang="en-HK" sz="2000" i="1">
                          <a:latin typeface="Cambria Math" panose="02040503050406030204" pitchFamily="18" charset="0"/>
                        </a:rPr>
                        <m:t>∧</m:t>
                      </m:r>
                      <m:d>
                        <m:dPr>
                          <m:ctrlPr>
                            <a:rPr lang="en-US" sz="2000" i="1">
                              <a:latin typeface="Cambria Math" panose="02040503050406030204" pitchFamily="18" charset="0"/>
                            </a:rPr>
                          </m:ctrlPr>
                        </m:dPr>
                        <m:e>
                          <m:r>
                            <a:rPr lang="en-HK" sz="2000" i="1">
                              <a:latin typeface="Cambria Math" panose="02040503050406030204" pitchFamily="18" charset="0"/>
                            </a:rPr>
                            <m:t>𝑣</m:t>
                          </m:r>
                          <m:r>
                            <a:rPr lang="en-HK" sz="2000" i="1">
                              <a:latin typeface="Cambria Math" panose="02040503050406030204" pitchFamily="18" charset="0"/>
                            </a:rPr>
                            <m:t>∈</m:t>
                          </m:r>
                          <m:r>
                            <a:rPr lang="en-HK" sz="2000" i="1">
                              <a:latin typeface="Cambria Math" panose="02040503050406030204" pitchFamily="18" charset="0"/>
                            </a:rPr>
                            <m:t>𝑒</m:t>
                          </m:r>
                        </m:e>
                      </m:d>
                      <m:r>
                        <a:rPr lang="en-HK" sz="2000" i="1">
                          <a:latin typeface="Cambria Math" panose="02040503050406030204" pitchFamily="18" charset="0"/>
                        </a:rPr>
                        <m:t>    </m:t>
                      </m:r>
                    </m:oMath>
                  </m:oMathPara>
                </a14:m>
                <a:endParaRPr lang="en-US" sz="2000" i="1" dirty="0"/>
              </a:p>
              <a:p>
                <a:pPr marL="457200" lvl="1" indent="0">
                  <a:buNone/>
                </a:pPr>
                <a:r>
                  <a:rPr lang="en-HK" sz="2000" dirty="0"/>
                  <a:t>		  </a:t>
                </a:r>
                <a14:m>
                  <m:oMath xmlns:m="http://schemas.openxmlformats.org/officeDocument/2006/math">
                    <m:r>
                      <a:rPr lang="en-HK" sz="2000" i="1">
                        <a:latin typeface="Cambria Math" panose="02040503050406030204" pitchFamily="18" charset="0"/>
                      </a:rPr>
                      <m:t>2. </m:t>
                    </m:r>
                    <m:r>
                      <a:rPr lang="en-HK" sz="2000" i="1">
                        <a:latin typeface="Cambria Math" panose="02040503050406030204" pitchFamily="18" charset="0"/>
                      </a:rPr>
                      <m:t>𝑃</m:t>
                    </m:r>
                    <m:d>
                      <m:dPr>
                        <m:begChr m:val="["/>
                        <m:endChr m:val="]"/>
                        <m:ctrlPr>
                          <a:rPr lang="en-US" sz="2000" i="1">
                            <a:latin typeface="Cambria Math" panose="02040503050406030204" pitchFamily="18" charset="0"/>
                          </a:rPr>
                        </m:ctrlPr>
                      </m:dPr>
                      <m:e>
                        <m:r>
                          <a:rPr lang="en-HK" sz="2000" i="1">
                            <a:latin typeface="Cambria Math" panose="02040503050406030204" pitchFamily="18" charset="0"/>
                          </a:rPr>
                          <m:t>−</m:t>
                        </m:r>
                        <m:r>
                          <a:rPr lang="en-HK" sz="2000" i="1">
                            <a:latin typeface="Cambria Math" panose="02040503050406030204" pitchFamily="18" charset="0"/>
                          </a:rPr>
                          <m:t>𝑘</m:t>
                        </m:r>
                      </m:e>
                    </m:d>
                    <m:r>
                      <a:rPr lang="en-HK" sz="2000" i="1">
                        <a:latin typeface="Cambria Math" panose="02040503050406030204" pitchFamily="18" charset="0"/>
                      </a:rPr>
                      <m:t>≠…≠</m:t>
                    </m:r>
                    <m:r>
                      <a:rPr lang="en-HK" sz="2000" i="1">
                        <a:latin typeface="Cambria Math" panose="02040503050406030204" pitchFamily="18" charset="0"/>
                      </a:rPr>
                      <m:t>𝑃</m:t>
                    </m:r>
                    <m:d>
                      <m:dPr>
                        <m:begChr m:val="["/>
                        <m:endChr m:val="]"/>
                        <m:ctrlPr>
                          <a:rPr lang="en-US" sz="2000" i="1">
                            <a:latin typeface="Cambria Math" panose="02040503050406030204" pitchFamily="18" charset="0"/>
                          </a:rPr>
                        </m:ctrlPr>
                      </m:dPr>
                      <m:e>
                        <m:r>
                          <a:rPr lang="en-HK" sz="2000" i="1">
                            <a:latin typeface="Cambria Math" panose="02040503050406030204" pitchFamily="18" charset="0"/>
                          </a:rPr>
                          <m:t>−1</m:t>
                        </m:r>
                      </m:e>
                    </m:d>
                    <m:r>
                      <a:rPr lang="en-HK" sz="2000" i="1">
                        <a:latin typeface="Cambria Math" panose="02040503050406030204" pitchFamily="18" charset="0"/>
                      </a:rPr>
                      <m:t>≠</m:t>
                    </m:r>
                    <m:r>
                      <a:rPr lang="en-HK" sz="2000" i="1">
                        <a:latin typeface="Cambria Math" panose="02040503050406030204" pitchFamily="18" charset="0"/>
                      </a:rPr>
                      <m:t>𝑣</m:t>
                    </m:r>
                  </m:oMath>
                </a14:m>
                <a:r>
                  <a:rPr lang="en-HK" sz="2000" dirty="0"/>
                  <a:t>, </a:t>
                </a:r>
              </a:p>
              <a:p>
                <a:pPr lvl="1"/>
                <a:r>
                  <a:rPr lang="en-HK" sz="2000" dirty="0"/>
                  <a:t>It depends on how many hyperedges containing the node </a:t>
                </a:r>
                <a14:m>
                  <m:oMath xmlns:m="http://schemas.openxmlformats.org/officeDocument/2006/math">
                    <m:r>
                      <a:rPr lang="en-HK" sz="2000" i="1">
                        <a:latin typeface="Cambria Math" panose="02040503050406030204" pitchFamily="18" charset="0"/>
                      </a:rPr>
                      <m:t>𝑣</m:t>
                    </m:r>
                  </m:oMath>
                </a14:m>
                <a:r>
                  <a:rPr lang="en-HK" sz="2000" dirty="0"/>
                  <a:t> and the last </a:t>
                </a:r>
                <a14:m>
                  <m:oMath xmlns:m="http://schemas.openxmlformats.org/officeDocument/2006/math">
                    <m:r>
                      <a:rPr lang="en-HK" sz="2000" i="1">
                        <a:latin typeface="Cambria Math" panose="02040503050406030204" pitchFamily="18" charset="0"/>
                      </a:rPr>
                      <m:t>𝑘</m:t>
                    </m:r>
                  </m:oMath>
                </a14:m>
                <a:r>
                  <a:rPr lang="en-HK" sz="2000" dirty="0"/>
                  <a:t> nodes of the path at the same time</a:t>
                </a:r>
                <a:endParaRPr lang="en-US" sz="2000" dirty="0"/>
              </a:p>
              <a:p>
                <a:endParaRPr lang="en-US" sz="2000" dirty="0"/>
              </a:p>
              <a:p>
                <a:endParaRPr lang="en-US" sz="2000" dirty="0"/>
              </a:p>
              <a:p>
                <a:pPr marL="457200" lvl="1" indent="0">
                  <a:buNone/>
                </a:pPr>
                <a:endParaRPr lang="en-US" sz="2000" dirty="0"/>
              </a:p>
              <a:p>
                <a:endParaRPr lang="en-US" sz="2000" dirty="0"/>
              </a:p>
              <a:p>
                <a:pPr lvl="1"/>
                <a:endParaRPr lang="en-US" sz="2000" dirty="0"/>
              </a:p>
            </p:txBody>
          </p:sp>
        </mc:Choice>
        <mc:Fallback xmlns="">
          <p:sp>
            <p:nvSpPr>
              <p:cNvPr id="15" name="Content Placeholder 2">
                <a:extLst>
                  <a:ext uri="{FF2B5EF4-FFF2-40B4-BE49-F238E27FC236}">
                    <a16:creationId xmlns:a16="http://schemas.microsoft.com/office/drawing/2014/main" id="{B74A7601-C856-42CD-BB25-367B361BB7D1}"/>
                  </a:ext>
                </a:extLst>
              </p:cNvPr>
              <p:cNvSpPr>
                <a:spLocks noGrp="1" noRot="1" noChangeAspect="1" noMove="1" noResize="1" noEditPoints="1" noAdjustHandles="1" noChangeArrowheads="1" noChangeShapeType="1" noTextEdit="1"/>
              </p:cNvSpPr>
              <p:nvPr>
                <p:ph idx="1"/>
              </p:nvPr>
            </p:nvSpPr>
            <p:spPr>
              <a:xfrm>
                <a:off x="152400" y="838200"/>
                <a:ext cx="8839200" cy="5715000"/>
              </a:xfrm>
              <a:blipFill>
                <a:blip r:embed="rId3"/>
                <a:stretch>
                  <a:fillRect l="-621" t="-640"/>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8EC7C1CD-1CA3-4812-9EBA-79457D3CF412}"/>
              </a:ext>
            </a:extLst>
          </p:cNvPr>
          <p:cNvPicPr>
            <a:picLocks noChangeAspect="1"/>
          </p:cNvPicPr>
          <p:nvPr/>
        </p:nvPicPr>
        <p:blipFill>
          <a:blip r:embed="rId4"/>
          <a:stretch>
            <a:fillRect/>
          </a:stretch>
        </p:blipFill>
        <p:spPr>
          <a:xfrm>
            <a:off x="4845115" y="2941320"/>
            <a:ext cx="3383279" cy="1828800"/>
          </a:xfrm>
          <a:prstGeom prst="rect">
            <a:avLst/>
          </a:prstGeom>
        </p:spPr>
      </p:pic>
      <p:pic>
        <p:nvPicPr>
          <p:cNvPr id="5" name="Picture 4">
            <a:extLst>
              <a:ext uri="{FF2B5EF4-FFF2-40B4-BE49-F238E27FC236}">
                <a16:creationId xmlns:a16="http://schemas.microsoft.com/office/drawing/2014/main" id="{AF588BFE-1FE0-4074-891D-FC8D50540916}"/>
              </a:ext>
            </a:extLst>
          </p:cNvPr>
          <p:cNvPicPr>
            <a:picLocks noChangeAspect="1"/>
          </p:cNvPicPr>
          <p:nvPr/>
        </p:nvPicPr>
        <p:blipFill>
          <a:blip r:embed="rId5"/>
          <a:stretch>
            <a:fillRect/>
          </a:stretch>
        </p:blipFill>
        <p:spPr>
          <a:xfrm>
            <a:off x="942213" y="4800600"/>
            <a:ext cx="3430264" cy="1828800"/>
          </a:xfrm>
          <a:prstGeom prst="rect">
            <a:avLst/>
          </a:prstGeom>
        </p:spPr>
      </p:pic>
      <p:pic>
        <p:nvPicPr>
          <p:cNvPr id="6" name="Picture 5">
            <a:extLst>
              <a:ext uri="{FF2B5EF4-FFF2-40B4-BE49-F238E27FC236}">
                <a16:creationId xmlns:a16="http://schemas.microsoft.com/office/drawing/2014/main" id="{0C79BE38-4816-44B5-B5E5-C167037C489D}"/>
              </a:ext>
            </a:extLst>
          </p:cNvPr>
          <p:cNvPicPr>
            <a:picLocks noChangeAspect="1"/>
          </p:cNvPicPr>
          <p:nvPr/>
        </p:nvPicPr>
        <p:blipFill>
          <a:blip r:embed="rId6"/>
          <a:stretch>
            <a:fillRect/>
          </a:stretch>
        </p:blipFill>
        <p:spPr>
          <a:xfrm>
            <a:off x="4858378" y="4800600"/>
            <a:ext cx="3371222" cy="1828800"/>
          </a:xfrm>
          <a:prstGeom prst="rect">
            <a:avLst/>
          </a:prstGeom>
        </p:spPr>
      </p:pic>
      <p:pic>
        <p:nvPicPr>
          <p:cNvPr id="7" name="Picture 6">
            <a:extLst>
              <a:ext uri="{FF2B5EF4-FFF2-40B4-BE49-F238E27FC236}">
                <a16:creationId xmlns:a16="http://schemas.microsoft.com/office/drawing/2014/main" id="{A1FE0AC0-3154-40D3-A91F-09E2F26DA1B1}"/>
              </a:ext>
            </a:extLst>
          </p:cNvPr>
          <p:cNvPicPr>
            <a:picLocks noChangeAspect="1"/>
          </p:cNvPicPr>
          <p:nvPr/>
        </p:nvPicPr>
        <p:blipFill>
          <a:blip r:embed="rId7"/>
          <a:stretch>
            <a:fillRect/>
          </a:stretch>
        </p:blipFill>
        <p:spPr>
          <a:xfrm>
            <a:off x="1004204" y="2971800"/>
            <a:ext cx="3373908" cy="1828800"/>
          </a:xfrm>
          <a:prstGeom prst="rect">
            <a:avLst/>
          </a:prstGeom>
        </p:spPr>
      </p:pic>
    </p:spTree>
    <p:extLst>
      <p:ext uri="{BB962C8B-B14F-4D97-AF65-F5344CB8AC3E}">
        <p14:creationId xmlns:p14="http://schemas.microsoft.com/office/powerpoint/2010/main" val="4126323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Hyper-Path-Based Random Walk</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mc:AlternateContent xmlns:mc="http://schemas.openxmlformats.org/markup-compatibility/2006" xmlns:a14="http://schemas.microsoft.com/office/drawing/2010/main">
        <mc:Choice Requires="a14">
          <p:sp>
            <p:nvSpPr>
              <p:cNvPr id="15" name="Content Placeholder 2">
                <a:extLst>
                  <a:ext uri="{FF2B5EF4-FFF2-40B4-BE49-F238E27FC236}">
                    <a16:creationId xmlns:a16="http://schemas.microsoft.com/office/drawing/2014/main" id="{B74A7601-C856-42CD-BB25-367B361BB7D1}"/>
                  </a:ext>
                </a:extLst>
              </p:cNvPr>
              <p:cNvSpPr>
                <a:spLocks noGrp="1"/>
              </p:cNvSpPr>
              <p:nvPr>
                <p:ph idx="1"/>
              </p:nvPr>
            </p:nvSpPr>
            <p:spPr>
              <a:xfrm>
                <a:off x="152400" y="838200"/>
                <a:ext cx="8839200" cy="982403"/>
              </a:xfrm>
            </p:spPr>
            <p:txBody>
              <a:bodyPr>
                <a:normAutofit lnSpcReduction="10000"/>
              </a:bodyPr>
              <a:lstStyle/>
              <a:p>
                <a:r>
                  <a:rPr lang="en-HK" sz="2000" dirty="0"/>
                  <a:t>Hyper-path: a path which is generated based on the rule: starting from node </a:t>
                </a:r>
                <a14:m>
                  <m:oMath xmlns:m="http://schemas.openxmlformats.org/officeDocument/2006/math">
                    <m:sSub>
                      <m:sSubPr>
                        <m:ctrlPr>
                          <a:rPr lang="en-US" sz="2000" i="1">
                            <a:latin typeface="Cambria Math" panose="02040503050406030204" pitchFamily="18" charset="0"/>
                          </a:rPr>
                        </m:ctrlPr>
                      </m:sSubPr>
                      <m:e>
                        <m:r>
                          <a:rPr lang="en-HK" sz="2000" i="1">
                            <a:latin typeface="Cambria Math" panose="02040503050406030204" pitchFamily="18" charset="0"/>
                          </a:rPr>
                          <m:t>𝑣</m:t>
                        </m:r>
                      </m:e>
                      <m:sub>
                        <m:r>
                          <a:rPr lang="en-HK" sz="2000" i="1">
                            <a:latin typeface="Cambria Math" panose="02040503050406030204" pitchFamily="18" charset="0"/>
                          </a:rPr>
                          <m:t>𝑠</m:t>
                        </m:r>
                      </m:sub>
                    </m:sSub>
                  </m:oMath>
                </a14:m>
                <a:r>
                  <a:rPr lang="en-HK" sz="2000" dirty="0"/>
                  <a:t>, selecting the node from the nodes with the largest path order as the next node of the current path</a:t>
                </a:r>
              </a:p>
              <a:p>
                <a:endParaRPr lang="en-HK" sz="2000" dirty="0"/>
              </a:p>
              <a:p>
                <a:endParaRPr lang="en-HK" sz="2000" dirty="0"/>
              </a:p>
              <a:p>
                <a:endParaRPr lang="en-HK" sz="2000" dirty="0"/>
              </a:p>
              <a:p>
                <a:endParaRPr lang="en-HK" sz="2000" dirty="0"/>
              </a:p>
              <a:p>
                <a:pPr marL="0" indent="0">
                  <a:buNone/>
                </a:pPr>
                <a:endParaRPr lang="en-HK" sz="2000" dirty="0"/>
              </a:p>
              <a:p>
                <a:pPr marL="0" indent="0">
                  <a:buNone/>
                </a:pPr>
                <a:endParaRPr lang="en-US" sz="2000" dirty="0"/>
              </a:p>
            </p:txBody>
          </p:sp>
        </mc:Choice>
        <mc:Fallback xmlns="">
          <p:sp>
            <p:nvSpPr>
              <p:cNvPr id="15" name="Content Placeholder 2">
                <a:extLst>
                  <a:ext uri="{FF2B5EF4-FFF2-40B4-BE49-F238E27FC236}">
                    <a16:creationId xmlns:a16="http://schemas.microsoft.com/office/drawing/2014/main" id="{B74A7601-C856-42CD-BB25-367B361BB7D1}"/>
                  </a:ext>
                </a:extLst>
              </p:cNvPr>
              <p:cNvSpPr>
                <a:spLocks noGrp="1" noRot="1" noChangeAspect="1" noMove="1" noResize="1" noEditPoints="1" noAdjustHandles="1" noChangeArrowheads="1" noChangeShapeType="1" noTextEdit="1"/>
              </p:cNvSpPr>
              <p:nvPr>
                <p:ph idx="1"/>
              </p:nvPr>
            </p:nvSpPr>
            <p:spPr>
              <a:xfrm>
                <a:off x="152400" y="838200"/>
                <a:ext cx="8839200" cy="982403"/>
              </a:xfrm>
              <a:blipFill>
                <a:blip r:embed="rId3"/>
                <a:stretch>
                  <a:fillRect l="-621" t="-6832" r="-1172" b="-3727"/>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620566C9-6F5E-4038-B618-F9DCBF3F0C23}"/>
              </a:ext>
            </a:extLst>
          </p:cNvPr>
          <p:cNvPicPr>
            <a:picLocks noChangeAspect="1"/>
          </p:cNvPicPr>
          <p:nvPr/>
        </p:nvPicPr>
        <p:blipFill>
          <a:blip r:embed="rId4"/>
          <a:stretch>
            <a:fillRect/>
          </a:stretch>
        </p:blipFill>
        <p:spPr>
          <a:xfrm>
            <a:off x="977242" y="2049203"/>
            <a:ext cx="2855188" cy="1547194"/>
          </a:xfrm>
          <a:prstGeom prst="rect">
            <a:avLst/>
          </a:prstGeom>
        </p:spPr>
      </p:pic>
      <p:pic>
        <p:nvPicPr>
          <p:cNvPr id="8" name="Picture 7">
            <a:extLst>
              <a:ext uri="{FF2B5EF4-FFF2-40B4-BE49-F238E27FC236}">
                <a16:creationId xmlns:a16="http://schemas.microsoft.com/office/drawing/2014/main" id="{DF5CBBFF-74AE-48AC-81C1-C14EB5C898F6}"/>
              </a:ext>
            </a:extLst>
          </p:cNvPr>
          <p:cNvPicPr>
            <a:picLocks noChangeAspect="1"/>
          </p:cNvPicPr>
          <p:nvPr/>
        </p:nvPicPr>
        <p:blipFill>
          <a:blip r:embed="rId5"/>
          <a:stretch>
            <a:fillRect/>
          </a:stretch>
        </p:blipFill>
        <p:spPr>
          <a:xfrm>
            <a:off x="5311572" y="2049203"/>
            <a:ext cx="3099960" cy="1547194"/>
          </a:xfrm>
          <a:prstGeom prst="rect">
            <a:avLst/>
          </a:prstGeom>
        </p:spPr>
      </p:pic>
      <mc:AlternateContent xmlns:mc="http://schemas.openxmlformats.org/markup-compatibility/2006" xmlns:a14="http://schemas.microsoft.com/office/drawing/2010/main">
        <mc:Choice Requires="a14">
          <p:sp>
            <p:nvSpPr>
              <p:cNvPr id="5" name="Arrow: Right 4">
                <a:extLst>
                  <a:ext uri="{FF2B5EF4-FFF2-40B4-BE49-F238E27FC236}">
                    <a16:creationId xmlns:a16="http://schemas.microsoft.com/office/drawing/2014/main" id="{8DB93186-66CE-4BAD-8417-3EA18B7C8D52}"/>
                  </a:ext>
                </a:extLst>
              </p:cNvPr>
              <p:cNvSpPr/>
              <p:nvPr/>
            </p:nvSpPr>
            <p:spPr>
              <a:xfrm>
                <a:off x="3881301" y="2603747"/>
                <a:ext cx="1354855" cy="51490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rPr>
                  <a:t>select </a:t>
                </a:r>
                <a14:m>
                  <m:oMath xmlns:m="http://schemas.openxmlformats.org/officeDocument/2006/math">
                    <m:sSub>
                      <m:sSubPr>
                        <m:ctrlPr>
                          <a:rPr lang="en-US"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𝑎</m:t>
                        </m:r>
                      </m:e>
                      <m:sub>
                        <m:r>
                          <a:rPr lang="en-US" b="0" i="1" smtClean="0">
                            <a:solidFill>
                              <a:schemeClr val="tx1"/>
                            </a:solidFill>
                            <a:latin typeface="Cambria Math" panose="02040503050406030204" pitchFamily="18" charset="0"/>
                          </a:rPr>
                          <m:t>2</m:t>
                        </m:r>
                      </m:sub>
                    </m:sSub>
                  </m:oMath>
                </a14:m>
                <a:endParaRPr lang="en-US" dirty="0">
                  <a:solidFill>
                    <a:schemeClr val="tx1"/>
                  </a:solidFill>
                </a:endParaRPr>
              </a:p>
            </p:txBody>
          </p:sp>
        </mc:Choice>
        <mc:Fallback xmlns="">
          <p:sp>
            <p:nvSpPr>
              <p:cNvPr id="5" name="Arrow: Right 4">
                <a:extLst>
                  <a:ext uri="{FF2B5EF4-FFF2-40B4-BE49-F238E27FC236}">
                    <a16:creationId xmlns:a16="http://schemas.microsoft.com/office/drawing/2014/main" id="{8DB93186-66CE-4BAD-8417-3EA18B7C8D52}"/>
                  </a:ext>
                </a:extLst>
              </p:cNvPr>
              <p:cNvSpPr>
                <a:spLocks noRot="1" noChangeAspect="1" noMove="1" noResize="1" noEditPoints="1" noAdjustHandles="1" noChangeArrowheads="1" noChangeShapeType="1" noTextEdit="1"/>
              </p:cNvSpPr>
              <p:nvPr/>
            </p:nvSpPr>
            <p:spPr>
              <a:xfrm>
                <a:off x="3881301" y="2603747"/>
                <a:ext cx="1354855" cy="514904"/>
              </a:xfrm>
              <a:prstGeom prst="rightArrow">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B130E6F6-11FF-42AB-BC3F-ED53277CC287}"/>
                  </a:ext>
                </a:extLst>
              </p:cNvPr>
              <p:cNvSpPr txBox="1">
                <a:spLocks/>
              </p:cNvSpPr>
              <p:nvPr/>
            </p:nvSpPr>
            <p:spPr>
              <a:xfrm>
                <a:off x="152400" y="3596397"/>
                <a:ext cx="8839200" cy="5715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HK" sz="2000" dirty="0"/>
                  <a:t>Hyper-path-based random walk:</a:t>
                </a:r>
              </a:p>
              <a:p>
                <a:pPr marL="0" indent="0" algn="ctr">
                  <a:buFont typeface="Arial" pitchFamily="34" charset="0"/>
                  <a:buNone/>
                </a:pPr>
                <a14:m>
                  <m:oMath xmlns:m="http://schemas.openxmlformats.org/officeDocument/2006/math">
                    <m:sSub>
                      <m:sSubPr>
                        <m:ctrlPr>
                          <a:rPr lang="en-US" sz="2000" i="1">
                            <a:latin typeface="Cambria Math" panose="02040503050406030204" pitchFamily="18" charset="0"/>
                          </a:rPr>
                        </m:ctrlPr>
                      </m:sSubPr>
                      <m:e>
                        <m:r>
                          <a:rPr lang="en-HK" sz="2000" i="1">
                            <a:latin typeface="Cambria Math" panose="02040503050406030204" pitchFamily="18" charset="0"/>
                          </a:rPr>
                          <m:t>𝜋</m:t>
                        </m:r>
                      </m:e>
                      <m:sub>
                        <m:r>
                          <a:rPr lang="en-HK" sz="2000" i="1">
                            <a:latin typeface="Cambria Math" panose="02040503050406030204" pitchFamily="18" charset="0"/>
                          </a:rPr>
                          <m:t>2</m:t>
                        </m:r>
                      </m:sub>
                    </m:sSub>
                    <m:d>
                      <m:dPr>
                        <m:ctrlPr>
                          <a:rPr lang="en-US" sz="2000" i="1">
                            <a:latin typeface="Cambria Math" panose="02040503050406030204" pitchFamily="18" charset="0"/>
                          </a:rPr>
                        </m:ctrlPr>
                      </m:dPr>
                      <m:e>
                        <m:r>
                          <a:rPr lang="en-HK" sz="2000" i="1">
                            <a:latin typeface="Cambria Math" panose="02040503050406030204" pitchFamily="18" charset="0"/>
                          </a:rPr>
                          <m:t>𝑣</m:t>
                        </m:r>
                      </m:e>
                      <m:e>
                        <m:r>
                          <a:rPr lang="en-HK" sz="2000" i="1">
                            <a:latin typeface="Cambria Math" panose="02040503050406030204" pitchFamily="18" charset="0"/>
                          </a:rPr>
                          <m:t>𝑃</m:t>
                        </m:r>
                      </m:e>
                    </m:d>
                    <m:r>
                      <a:rPr lang="en-HK" sz="2000" i="1">
                        <a:latin typeface="Cambria Math" panose="02040503050406030204" pitchFamily="18" charset="0"/>
                      </a:rPr>
                      <m:t>=</m:t>
                    </m:r>
                    <m:sSub>
                      <m:sSubPr>
                        <m:ctrlPr>
                          <a:rPr lang="en-US" sz="2000" i="1">
                            <a:latin typeface="Cambria Math" panose="02040503050406030204" pitchFamily="18" charset="0"/>
                          </a:rPr>
                        </m:ctrlPr>
                      </m:sSubPr>
                      <m:e>
                        <m:r>
                          <a:rPr lang="en-HK" sz="2000" i="1">
                            <a:latin typeface="Cambria Math" panose="02040503050406030204" pitchFamily="18" charset="0"/>
                          </a:rPr>
                          <m:t>𝜋</m:t>
                        </m:r>
                      </m:e>
                      <m:sub>
                        <m:r>
                          <a:rPr lang="en-HK" sz="2000" i="1">
                            <a:latin typeface="Cambria Math" panose="02040503050406030204" pitchFamily="18" charset="0"/>
                          </a:rPr>
                          <m:t>1</m:t>
                        </m:r>
                      </m:sub>
                    </m:sSub>
                    <m:r>
                      <a:rPr lang="en-HK" sz="2000" i="1">
                        <a:latin typeface="Cambria Math" panose="02040503050406030204" pitchFamily="18" charset="0"/>
                      </a:rPr>
                      <m:t>(</m:t>
                    </m:r>
                    <m:r>
                      <a:rPr lang="en-HK" sz="2000" i="1">
                        <a:latin typeface="Cambria Math" panose="02040503050406030204" pitchFamily="18" charset="0"/>
                      </a:rPr>
                      <m:t>𝑣</m:t>
                    </m:r>
                    <m:r>
                      <a:rPr lang="en-HK" sz="2000" i="1">
                        <a:latin typeface="Cambria Math" panose="02040503050406030204" pitchFamily="18" charset="0"/>
                      </a:rPr>
                      <m:t>|</m:t>
                    </m:r>
                    <m:d>
                      <m:dPr>
                        <m:begChr m:val="["/>
                        <m:ctrlPr>
                          <a:rPr lang="en-US" sz="2000" i="1">
                            <a:latin typeface="Cambria Math" panose="02040503050406030204" pitchFamily="18" charset="0"/>
                          </a:rPr>
                        </m:ctrlPr>
                      </m:dPr>
                      <m:e>
                        <m:r>
                          <a:rPr lang="en-HK" sz="2000" i="1">
                            <a:latin typeface="Cambria Math" panose="02040503050406030204" pitchFamily="18" charset="0"/>
                          </a:rPr>
                          <m:t>𝑃</m:t>
                        </m:r>
                        <m:d>
                          <m:dPr>
                            <m:begChr m:val="["/>
                            <m:endChr m:val="]"/>
                            <m:ctrlPr>
                              <a:rPr lang="en-US" sz="2000" i="1">
                                <a:latin typeface="Cambria Math" panose="02040503050406030204" pitchFamily="18" charset="0"/>
                              </a:rPr>
                            </m:ctrlPr>
                          </m:dPr>
                          <m:e>
                            <m:r>
                              <a:rPr lang="en-HK" sz="2000" i="1">
                                <a:latin typeface="Cambria Math" panose="02040503050406030204" pitchFamily="18" charset="0"/>
                              </a:rPr>
                              <m:t>−1</m:t>
                            </m:r>
                          </m:e>
                        </m:d>
                      </m:e>
                    </m:d>
                    <m:r>
                      <a:rPr lang="en-HK" sz="2000" i="1">
                        <a:latin typeface="Cambria Math" panose="02040503050406030204" pitchFamily="18" charset="0"/>
                      </a:rPr>
                      <m:t>⋅</m:t>
                    </m:r>
                    <m:r>
                      <m:rPr>
                        <m:sty m:val="p"/>
                      </m:rPr>
                      <a:rPr lang="en-HK" sz="2000">
                        <a:latin typeface="Cambria Math" panose="02040503050406030204" pitchFamily="18" charset="0"/>
                      </a:rPr>
                      <m:t>exp</m:t>
                    </m:r>
                    <m:d>
                      <m:dPr>
                        <m:ctrlPr>
                          <a:rPr lang="en-HK" sz="2000" i="1">
                            <a:latin typeface="Cambria Math" panose="02040503050406030204" pitchFamily="18" charset="0"/>
                          </a:rPr>
                        </m:ctrlPr>
                      </m:dPr>
                      <m:e>
                        <m:r>
                          <a:rPr lang="en-HK" sz="2000" i="1">
                            <a:latin typeface="Cambria Math" panose="02040503050406030204" pitchFamily="18" charset="0"/>
                          </a:rPr>
                          <m:t>𝛼</m:t>
                        </m:r>
                        <m:r>
                          <a:rPr lang="en-HK" sz="2000" i="1">
                            <a:latin typeface="Cambria Math" panose="02040503050406030204" pitchFamily="18" charset="0"/>
                          </a:rPr>
                          <m:t>⋅</m:t>
                        </m:r>
                        <m:sSub>
                          <m:sSubPr>
                            <m:ctrlPr>
                              <a:rPr lang="en-US" sz="2000" i="1">
                                <a:latin typeface="Cambria Math" panose="02040503050406030204" pitchFamily="18" charset="0"/>
                              </a:rPr>
                            </m:ctrlPr>
                          </m:sSubPr>
                          <m:e>
                            <m:r>
                              <a:rPr lang="en-HK" sz="2000" i="1">
                                <a:latin typeface="Cambria Math" panose="02040503050406030204" pitchFamily="18" charset="0"/>
                              </a:rPr>
                              <m:t>𝜉</m:t>
                            </m:r>
                          </m:e>
                          <m:sub>
                            <m:r>
                              <a:rPr lang="en-HK" sz="2000" i="1">
                                <a:latin typeface="Cambria Math" panose="02040503050406030204" pitchFamily="18" charset="0"/>
                              </a:rPr>
                              <m:t>𝜙</m:t>
                            </m:r>
                            <m:d>
                              <m:dPr>
                                <m:ctrlPr>
                                  <a:rPr lang="en-US" sz="2000" i="1">
                                    <a:latin typeface="Cambria Math" panose="02040503050406030204" pitchFamily="18" charset="0"/>
                                  </a:rPr>
                                </m:ctrlPr>
                              </m:dPr>
                              <m:e>
                                <m:r>
                                  <a:rPr lang="en-HK" sz="2000" i="1">
                                    <a:latin typeface="Cambria Math" panose="02040503050406030204" pitchFamily="18" charset="0"/>
                                  </a:rPr>
                                  <m:t>𝑣</m:t>
                                </m:r>
                              </m:e>
                            </m:d>
                          </m:sub>
                        </m:sSub>
                        <m:r>
                          <a:rPr lang="en-HK" sz="2000" i="1">
                            <a:latin typeface="Cambria Math" panose="02040503050406030204" pitchFamily="18" charset="0"/>
                          </a:rPr>
                          <m:t>⋅</m:t>
                        </m:r>
                        <m:d>
                          <m:dPr>
                            <m:ctrlPr>
                              <a:rPr lang="en-HK" sz="2000" i="1">
                                <a:latin typeface="Cambria Math" panose="02040503050406030204" pitchFamily="18" charset="0"/>
                              </a:rPr>
                            </m:ctrlPr>
                          </m:dPr>
                          <m:e>
                            <m:r>
                              <a:rPr lang="en-HK" sz="2000" i="1">
                                <a:latin typeface="Cambria Math" panose="02040503050406030204" pitchFamily="18" charset="0"/>
                              </a:rPr>
                              <m:t>𝑃𝑂</m:t>
                            </m:r>
                            <m:d>
                              <m:dPr>
                                <m:ctrlPr>
                                  <a:rPr lang="en-US" sz="2000" i="1">
                                    <a:latin typeface="Cambria Math" panose="02040503050406030204" pitchFamily="18" charset="0"/>
                                  </a:rPr>
                                </m:ctrlPr>
                              </m:dPr>
                              <m:e>
                                <m:r>
                                  <a:rPr lang="en-HK" sz="2000" i="1">
                                    <a:latin typeface="Cambria Math" panose="02040503050406030204" pitchFamily="18" charset="0"/>
                                  </a:rPr>
                                  <m:t>𝑣</m:t>
                                </m:r>
                                <m:r>
                                  <a:rPr lang="en-US" altLang="zh-CN" sz="2000" i="1">
                                    <a:latin typeface="Cambria Math" panose="02040503050406030204" pitchFamily="18" charset="0"/>
                                  </a:rPr>
                                  <m:t>|</m:t>
                                </m:r>
                                <m:r>
                                  <a:rPr lang="en-HK" sz="2000" i="1">
                                    <a:latin typeface="Cambria Math" panose="02040503050406030204" pitchFamily="18" charset="0"/>
                                  </a:rPr>
                                  <m:t>𝑃</m:t>
                                </m:r>
                              </m:e>
                            </m:d>
                            <m:r>
                              <a:rPr lang="en-HK" sz="2000" i="1">
                                <a:latin typeface="Cambria Math" panose="02040503050406030204" pitchFamily="18" charset="0"/>
                              </a:rPr>
                              <m:t>−1</m:t>
                            </m:r>
                          </m:e>
                        </m:d>
                      </m:e>
                    </m:d>
                  </m:oMath>
                </a14:m>
                <a:r>
                  <a:rPr lang="en-US" sz="2000" dirty="0"/>
                  <a:t>,</a:t>
                </a:r>
              </a:p>
              <a:p>
                <a:pPr marL="0" indent="0">
                  <a:buFont typeface="Arial" pitchFamily="34" charset="0"/>
                  <a:buNone/>
                </a:pPr>
                <a:r>
                  <a:rPr lang="en-HK" sz="2000" dirty="0"/>
                  <a:t>where </a:t>
                </a:r>
                <a14:m>
                  <m:oMath xmlns:m="http://schemas.openxmlformats.org/officeDocument/2006/math">
                    <m:sSub>
                      <m:sSubPr>
                        <m:ctrlPr>
                          <a:rPr lang="en-US" sz="2000" i="1">
                            <a:latin typeface="Cambria Math" panose="02040503050406030204" pitchFamily="18" charset="0"/>
                          </a:rPr>
                        </m:ctrlPr>
                      </m:sSubPr>
                      <m:e>
                        <m:r>
                          <a:rPr lang="en-HK" sz="2000" i="1">
                            <a:latin typeface="Cambria Math" panose="02040503050406030204" pitchFamily="18" charset="0"/>
                          </a:rPr>
                          <m:t>𝜋</m:t>
                        </m:r>
                      </m:e>
                      <m:sub>
                        <m:r>
                          <a:rPr lang="en-HK" sz="2000" i="1">
                            <a:latin typeface="Cambria Math" panose="02040503050406030204" pitchFamily="18" charset="0"/>
                          </a:rPr>
                          <m:t>1</m:t>
                        </m:r>
                      </m:sub>
                    </m:sSub>
                    <m:d>
                      <m:dPr>
                        <m:ctrlPr>
                          <a:rPr lang="en-US" sz="2000" i="1">
                            <a:latin typeface="Cambria Math" panose="02040503050406030204" pitchFamily="18" charset="0"/>
                          </a:rPr>
                        </m:ctrlPr>
                      </m:dPr>
                      <m:e>
                        <m:r>
                          <a:rPr lang="en-HK" sz="2000" i="1">
                            <a:latin typeface="Cambria Math" panose="02040503050406030204" pitchFamily="18" charset="0"/>
                          </a:rPr>
                          <m:t>𝑣</m:t>
                        </m:r>
                      </m:e>
                      <m:e>
                        <m:r>
                          <a:rPr lang="en-HK" sz="2000" i="1">
                            <a:latin typeface="Cambria Math" panose="02040503050406030204" pitchFamily="18" charset="0"/>
                          </a:rPr>
                          <m:t>𝑃</m:t>
                        </m:r>
                        <m:d>
                          <m:dPr>
                            <m:begChr m:val="["/>
                            <m:endChr m:val="]"/>
                            <m:ctrlPr>
                              <a:rPr lang="en-US" sz="2000" i="1">
                                <a:latin typeface="Cambria Math" panose="02040503050406030204" pitchFamily="18" charset="0"/>
                              </a:rPr>
                            </m:ctrlPr>
                          </m:dPr>
                          <m:e>
                            <m:r>
                              <a:rPr lang="en-HK" sz="2000" i="1">
                                <a:latin typeface="Cambria Math" panose="02040503050406030204" pitchFamily="18" charset="0"/>
                              </a:rPr>
                              <m:t>−1</m:t>
                            </m:r>
                          </m:e>
                        </m:d>
                      </m:e>
                    </m:d>
                    <m:r>
                      <a:rPr lang="en-HK" sz="2000" i="1">
                        <a:latin typeface="Cambria Math" panose="02040503050406030204" pitchFamily="18" charset="0"/>
                      </a:rPr>
                      <m:t>=</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r>
                              <a:rPr lang="en-HK" sz="2000" i="1">
                                <a:latin typeface="Cambria Math" panose="02040503050406030204" pitchFamily="18" charset="0"/>
                              </a:rPr>
                              <m:t>1, </m:t>
                            </m:r>
                            <m:r>
                              <a:rPr lang="en-HK" sz="2000" i="1">
                                <a:latin typeface="Cambria Math" panose="02040503050406030204" pitchFamily="18" charset="0"/>
                              </a:rPr>
                              <m:t>𝑣</m:t>
                            </m:r>
                            <m:r>
                              <a:rPr lang="en-HK" sz="2000" i="1">
                                <a:latin typeface="Cambria Math" panose="02040503050406030204" pitchFamily="18" charset="0"/>
                              </a:rPr>
                              <m:t>∈</m:t>
                            </m:r>
                            <m:sSub>
                              <m:sSubPr>
                                <m:ctrlPr>
                                  <a:rPr lang="en-US" sz="2000" i="1">
                                    <a:latin typeface="Cambria Math" panose="02040503050406030204" pitchFamily="18" charset="0"/>
                                  </a:rPr>
                                </m:ctrlPr>
                              </m:sSubPr>
                              <m:e>
                                <m:r>
                                  <a:rPr lang="en-HK" sz="2000" i="1">
                                    <a:latin typeface="Cambria Math" panose="02040503050406030204" pitchFamily="18" charset="0"/>
                                  </a:rPr>
                                  <m:t>𝒩</m:t>
                                </m:r>
                              </m:e>
                              <m:sub>
                                <m:r>
                                  <a:rPr lang="en-HK" sz="2000" i="1">
                                    <a:latin typeface="Cambria Math" panose="02040503050406030204" pitchFamily="18" charset="0"/>
                                  </a:rPr>
                                  <m:t>𝒢</m:t>
                                </m:r>
                              </m:sub>
                            </m:sSub>
                            <m:r>
                              <a:rPr lang="en-HK" sz="2000" i="1">
                                <a:latin typeface="Cambria Math" panose="02040503050406030204" pitchFamily="18" charset="0"/>
                              </a:rPr>
                              <m:t>(</m:t>
                            </m:r>
                            <m:r>
                              <a:rPr lang="en-HK" sz="2000" i="1">
                                <a:latin typeface="Cambria Math" panose="02040503050406030204" pitchFamily="18" charset="0"/>
                              </a:rPr>
                              <m:t>𝑃</m:t>
                            </m:r>
                            <m:r>
                              <a:rPr lang="en-HK" sz="2000" i="1">
                                <a:latin typeface="Cambria Math" panose="02040503050406030204" pitchFamily="18" charset="0"/>
                              </a:rPr>
                              <m:t>[−1])</m:t>
                            </m:r>
                          </m:e>
                          <m:e>
                            <m:r>
                              <a:rPr lang="en-HK" sz="2000" i="1">
                                <a:latin typeface="Cambria Math" panose="02040503050406030204" pitchFamily="18" charset="0"/>
                              </a:rPr>
                              <m:t>0, </m:t>
                            </m:r>
                            <m:r>
                              <a:rPr lang="en-US" sz="2000" i="1">
                                <a:latin typeface="Cambria Math" panose="02040503050406030204" pitchFamily="18" charset="0"/>
                              </a:rPr>
                              <m:t>  </m:t>
                            </m:r>
                            <m:r>
                              <m:rPr>
                                <m:sty m:val="p"/>
                              </m:rPr>
                              <a:rPr lang="en-HK" sz="2000">
                                <a:latin typeface="Cambria Math" panose="02040503050406030204" pitchFamily="18" charset="0"/>
                              </a:rPr>
                              <m:t>otherwise</m:t>
                            </m:r>
                            <m:r>
                              <a:rPr lang="en-US" sz="2000" i="1">
                                <a:latin typeface="Cambria Math" panose="02040503050406030204" pitchFamily="18" charset="0"/>
                              </a:rPr>
                              <m:t>      </m:t>
                            </m:r>
                          </m:e>
                        </m:eqArr>
                      </m:e>
                    </m:d>
                  </m:oMath>
                </a14:m>
                <a:r>
                  <a:rPr lang="en-HK" sz="2000" dirty="0"/>
                  <a:t> is the first order transition probability, </a:t>
                </a:r>
                <a14:m>
                  <m:oMath xmlns:m="http://schemas.openxmlformats.org/officeDocument/2006/math">
                    <m:r>
                      <a:rPr lang="en-HK" sz="2000" i="1">
                        <a:latin typeface="Cambria Math" panose="02040503050406030204" pitchFamily="18" charset="0"/>
                      </a:rPr>
                      <m:t>𝛼</m:t>
                    </m:r>
                  </m:oMath>
                </a14:m>
                <a:r>
                  <a:rPr lang="en-HK" sz="2000" dirty="0"/>
                  <a:t> is a coefficient to control the tendency toward hyper-path</a:t>
                </a:r>
              </a:p>
              <a:p>
                <a:pPr marL="0" indent="0">
                  <a:buFont typeface="Arial" pitchFamily="34" charset="0"/>
                  <a:buNone/>
                </a:pPr>
                <a:endParaRPr lang="en-US" sz="2000" dirty="0"/>
              </a:p>
            </p:txBody>
          </p:sp>
        </mc:Choice>
        <mc:Fallback xmlns="">
          <p:sp>
            <p:nvSpPr>
              <p:cNvPr id="10" name="Content Placeholder 2">
                <a:extLst>
                  <a:ext uri="{FF2B5EF4-FFF2-40B4-BE49-F238E27FC236}">
                    <a16:creationId xmlns:a16="http://schemas.microsoft.com/office/drawing/2014/main" id="{B130E6F6-11FF-42AB-BC3F-ED53277CC287}"/>
                  </a:ext>
                </a:extLst>
              </p:cNvPr>
              <p:cNvSpPr txBox="1">
                <a:spLocks noRot="1" noChangeAspect="1" noMove="1" noResize="1" noEditPoints="1" noAdjustHandles="1" noChangeArrowheads="1" noChangeShapeType="1" noTextEdit="1"/>
              </p:cNvSpPr>
              <p:nvPr/>
            </p:nvSpPr>
            <p:spPr>
              <a:xfrm>
                <a:off x="152400" y="3596397"/>
                <a:ext cx="8839200" cy="5715000"/>
              </a:xfrm>
              <a:prstGeom prst="rect">
                <a:avLst/>
              </a:prstGeom>
              <a:blipFill>
                <a:blip r:embed="rId7"/>
                <a:stretch>
                  <a:fillRect l="-690" t="-640"/>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436DCBA3-8F71-4EEA-BBB8-30E9184277E2}"/>
              </a:ext>
            </a:extLst>
          </p:cNvPr>
          <p:cNvSpPr/>
          <p:nvPr/>
        </p:nvSpPr>
        <p:spPr>
          <a:xfrm>
            <a:off x="2601798" y="4006392"/>
            <a:ext cx="1555423" cy="52790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8EBE5F9-A9D7-4520-828E-54C097EF6147}"/>
              </a:ext>
            </a:extLst>
          </p:cNvPr>
          <p:cNvSpPr/>
          <p:nvPr/>
        </p:nvSpPr>
        <p:spPr>
          <a:xfrm>
            <a:off x="4309621" y="4006392"/>
            <a:ext cx="3335517" cy="52790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F8ED536-5EA2-4914-A9E6-CEF4012A81D2}"/>
              </a:ext>
            </a:extLst>
          </p:cNvPr>
          <p:cNvSpPr/>
          <p:nvPr/>
        </p:nvSpPr>
        <p:spPr>
          <a:xfrm>
            <a:off x="5118125" y="4006392"/>
            <a:ext cx="641651" cy="52790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1CD9AEE-0BB0-4D60-A1AA-D03529C0D691}"/>
              </a:ext>
            </a:extLst>
          </p:cNvPr>
          <p:cNvSpPr/>
          <p:nvPr/>
        </p:nvSpPr>
        <p:spPr>
          <a:xfrm>
            <a:off x="6014770" y="4006392"/>
            <a:ext cx="923358" cy="52790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347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xit" presetSubtype="21" fill="hold" grpId="1" nodeType="clickEffect">
                                  <p:stCondLst>
                                    <p:cond delay="0"/>
                                  </p:stCondLst>
                                  <p:childTnLst>
                                    <p:animEffect transition="out" filter="barn(inVertical)">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par>
                                <p:cTn id="19" presetID="16" presetClass="entr" presetSubtype="2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xit" presetSubtype="21" fill="hold" grpId="1" nodeType="clickEffect">
                                  <p:stCondLst>
                                    <p:cond delay="0"/>
                                  </p:stCondLst>
                                  <p:childTnLst>
                                    <p:animEffect transition="out" filter="barn(inVertical)">
                                      <p:cBhvr>
                                        <p:cTn id="25" dur="500"/>
                                        <p:tgtEl>
                                          <p:spTgt spid="12"/>
                                        </p:tgtEl>
                                      </p:cBhvr>
                                    </p:animEffect>
                                    <p:set>
                                      <p:cBhvr>
                                        <p:cTn id="26" dur="1" fill="hold">
                                          <p:stCondLst>
                                            <p:cond delay="499"/>
                                          </p:stCondLst>
                                        </p:cTn>
                                        <p:tgtEl>
                                          <p:spTgt spid="12"/>
                                        </p:tgtEl>
                                        <p:attrNameLst>
                                          <p:attrName>style.visibility</p:attrName>
                                        </p:attrNameLst>
                                      </p:cBhvr>
                                      <p:to>
                                        <p:strVal val="hidden"/>
                                      </p:to>
                                    </p:set>
                                  </p:childTnLst>
                                </p:cTn>
                              </p:par>
                              <p:par>
                                <p:cTn id="27" presetID="16" presetClass="entr" presetSubtype="21"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xit" presetSubtype="21" fill="hold" grpId="1" nodeType="clickEffect">
                                  <p:stCondLst>
                                    <p:cond delay="0"/>
                                  </p:stCondLst>
                                  <p:childTnLst>
                                    <p:animEffect transition="out" filter="barn(inVertical)">
                                      <p:cBhvr>
                                        <p:cTn id="33" dur="500"/>
                                        <p:tgtEl>
                                          <p:spTgt spid="13"/>
                                        </p:tgtEl>
                                      </p:cBhvr>
                                    </p:animEffect>
                                    <p:set>
                                      <p:cBhvr>
                                        <p:cTn id="34" dur="1" fill="hold">
                                          <p:stCondLst>
                                            <p:cond delay="499"/>
                                          </p:stCondLst>
                                        </p:cTn>
                                        <p:tgtEl>
                                          <p:spTgt spid="13"/>
                                        </p:tgtEl>
                                        <p:attrNameLst>
                                          <p:attrName>style.visibility</p:attrName>
                                        </p:attrNameLst>
                                      </p:cBhvr>
                                      <p:to>
                                        <p:strVal val="hidden"/>
                                      </p:to>
                                    </p:set>
                                  </p:childTnLst>
                                </p:cTn>
                              </p:par>
                              <p:par>
                                <p:cTn id="35" presetID="16" presetClass="entr" presetSubtype="21"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xit" presetSubtype="21" fill="hold" grpId="1" nodeType="clickEffect">
                                  <p:stCondLst>
                                    <p:cond delay="0"/>
                                  </p:stCondLst>
                                  <p:childTnLst>
                                    <p:animEffect transition="out" filter="barn(inVertical)">
                                      <p:cBhvr>
                                        <p:cTn id="41" dur="500"/>
                                        <p:tgtEl>
                                          <p:spTgt spid="14"/>
                                        </p:tgtEl>
                                      </p:cBhvr>
                                    </p:animEffect>
                                    <p:set>
                                      <p:cBhvr>
                                        <p:cTn id="42"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animBg="1"/>
      <p:bldP spid="6" grpId="1" animBg="1"/>
      <p:bldP spid="12" grpId="0" animBg="1"/>
      <p:bldP spid="12" grpId="1" animBg="1"/>
      <p:bldP spid="13" grpId="0" animBg="1"/>
      <p:bldP spid="13" grpId="1" animBg="1"/>
      <p:bldP spid="14" grpId="0" animBg="1"/>
      <p:bldP spid="14"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Hyper-Gram</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sp>
        <p:nvSpPr>
          <p:cNvPr id="9" name="Content Placeholder 2">
            <a:extLst>
              <a:ext uri="{FF2B5EF4-FFF2-40B4-BE49-F238E27FC236}">
                <a16:creationId xmlns:a16="http://schemas.microsoft.com/office/drawing/2014/main" id="{3BFAED65-7D45-4C64-A313-2D29A8D81C03}"/>
              </a:ext>
            </a:extLst>
          </p:cNvPr>
          <p:cNvSpPr>
            <a:spLocks noGrp="1"/>
          </p:cNvSpPr>
          <p:nvPr>
            <p:ph idx="1"/>
          </p:nvPr>
        </p:nvSpPr>
        <p:spPr>
          <a:xfrm>
            <a:off x="152400" y="838200"/>
            <a:ext cx="8839200" cy="5715000"/>
          </a:xfrm>
        </p:spPr>
        <p:txBody>
          <a:bodyPr vert="horz" lIns="91440" tIns="45720" rIns="91440" bIns="45720" rtlCol="0" anchor="t">
            <a:normAutofit/>
          </a:bodyPr>
          <a:lstStyle/>
          <a:p>
            <a:r>
              <a:rPr lang="en-US" sz="2400" dirty="0"/>
              <a:t>Basic idea: </a:t>
            </a:r>
            <a:endParaRPr lang="en-US" sz="2400" dirty="0">
              <a:cs typeface="Calibri Light"/>
            </a:endParaRPr>
          </a:p>
          <a:p>
            <a:pPr lvl="1"/>
            <a:r>
              <a:rPr lang="en-HK" sz="2000" dirty="0"/>
              <a:t>Pairwise relationships: two nodes close to each other in random walks</a:t>
            </a:r>
            <a:endParaRPr lang="en-HK" sz="2000" dirty="0">
              <a:cs typeface="Calibri Light"/>
            </a:endParaRPr>
          </a:p>
          <a:p>
            <a:pPr lvl="1"/>
            <a:r>
              <a:rPr lang="en-HK" sz="2000" dirty="0" err="1"/>
              <a:t>Tuplewise</a:t>
            </a:r>
            <a:r>
              <a:rPr lang="en-HK" sz="2000" dirty="0"/>
              <a:t> relationships: several consecutive nodes in hyper-path-based random walks</a:t>
            </a:r>
            <a:endParaRPr lang="en-HK" sz="2000" dirty="0">
              <a:cs typeface="Calibri Light"/>
            </a:endParaRPr>
          </a:p>
          <a:p>
            <a:pPr lvl="1"/>
            <a:r>
              <a:rPr lang="en-HK" sz="2000" dirty="0"/>
              <a:t>The two types of relations should be jointly trained together</a:t>
            </a:r>
            <a:endParaRPr lang="en-HK" sz="2000" dirty="0">
              <a:cs typeface="Calibri Light"/>
            </a:endParaRPr>
          </a:p>
          <a:p>
            <a:pPr marL="457200" lvl="1" indent="0">
              <a:buNone/>
            </a:pPr>
            <a:endParaRPr lang="en-US" sz="2400" dirty="0">
              <a:cs typeface="Calibri Light"/>
            </a:endParaRPr>
          </a:p>
        </p:txBody>
      </p:sp>
      <p:pic>
        <p:nvPicPr>
          <p:cNvPr id="11" name="Picture 10">
            <a:extLst>
              <a:ext uri="{FF2B5EF4-FFF2-40B4-BE49-F238E27FC236}">
                <a16:creationId xmlns:a16="http://schemas.microsoft.com/office/drawing/2014/main" id="{5D88C491-A162-45D7-AEDB-2C8B9A703BCC}"/>
              </a:ext>
            </a:extLst>
          </p:cNvPr>
          <p:cNvPicPr>
            <a:picLocks noChangeAspect="1"/>
          </p:cNvPicPr>
          <p:nvPr/>
        </p:nvPicPr>
        <p:blipFill>
          <a:blip r:embed="rId3"/>
          <a:stretch>
            <a:fillRect/>
          </a:stretch>
        </p:blipFill>
        <p:spPr>
          <a:xfrm>
            <a:off x="457200" y="3480015"/>
            <a:ext cx="8229600" cy="3330626"/>
          </a:xfrm>
          <a:prstGeom prst="rect">
            <a:avLst/>
          </a:prstGeom>
        </p:spPr>
      </p:pic>
    </p:spTree>
    <p:extLst>
      <p:ext uri="{BB962C8B-B14F-4D97-AF65-F5344CB8AC3E}">
        <p14:creationId xmlns:p14="http://schemas.microsoft.com/office/powerpoint/2010/main" val="1690378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Hyper-Gram</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3BFAED65-7D45-4C64-A313-2D29A8D81C03}"/>
                  </a:ext>
                </a:extLst>
              </p:cNvPr>
              <p:cNvSpPr>
                <a:spLocks noGrp="1"/>
              </p:cNvSpPr>
              <p:nvPr>
                <p:ph idx="1"/>
              </p:nvPr>
            </p:nvSpPr>
            <p:spPr>
              <a:xfrm>
                <a:off x="152400" y="838200"/>
                <a:ext cx="8839200" cy="5715000"/>
              </a:xfrm>
            </p:spPr>
            <p:txBody>
              <a:bodyPr>
                <a:normAutofit/>
              </a:bodyPr>
              <a:lstStyle/>
              <a:p>
                <a:r>
                  <a:rPr lang="en-US" sz="2400" dirty="0"/>
                  <a:t>Similarities</a:t>
                </a:r>
              </a:p>
              <a:p>
                <a:pPr lvl="1"/>
                <a:r>
                  <a:rPr lang="en-US" sz="2000" dirty="0"/>
                  <a:t>Pairwise similarity: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𝑝𝑎𝑖𝑟</m:t>
                        </m:r>
                      </m:sub>
                    </m:sSub>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𝑣</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𝑣</m:t>
                            </m:r>
                          </m:e>
                          <m:sub>
                            <m:r>
                              <a:rPr lang="en-US" sz="2000" b="0" i="1" smtClean="0">
                                <a:latin typeface="Cambria Math" panose="02040503050406030204" pitchFamily="18" charset="0"/>
                              </a:rPr>
                              <m:t>2</m:t>
                            </m:r>
                          </m:sub>
                        </m:sSub>
                      </m:e>
                    </m:d>
                    <m:r>
                      <a:rPr lang="en-US" sz="2000" b="0" i="1" smtClean="0">
                        <a:latin typeface="Cambria Math" panose="02040503050406030204" pitchFamily="18" charset="0"/>
                      </a:rPr>
                      <m:t>=</m:t>
                    </m:r>
                    <m:nary>
                      <m:naryPr>
                        <m:chr m:val="∏"/>
                        <m:limLoc m:val="subSup"/>
                        <m:supHide m:val="on"/>
                        <m:ctrlPr>
                          <a:rPr lang="en-US" sz="2000" b="0" i="1" smtClean="0">
                            <a:latin typeface="Cambria Math" panose="02040503050406030204" pitchFamily="18" charset="0"/>
                          </a:rPr>
                        </m:ctrlPr>
                      </m:naryPr>
                      <m:sub>
                        <m:r>
                          <m:rPr>
                            <m:brk m:alnAt="9"/>
                          </m:rPr>
                          <a:rPr lang="en-US" sz="2000" b="0" i="1" smtClean="0">
                            <a:latin typeface="Cambria Math" panose="02040503050406030204" pitchFamily="18" charset="0"/>
                          </a:rPr>
                          <m:t>𝑤</m:t>
                        </m:r>
                        <m:r>
                          <a:rPr lang="en-US" sz="2000" b="0" i="1" smtClean="0">
                            <a:latin typeface="Cambria Math" panose="02040503050406030204" pitchFamily="18" charset="0"/>
                          </a:rPr>
                          <m:t>∈</m:t>
                        </m:r>
                        <m:r>
                          <a:rPr lang="en-US" sz="2000" b="0" i="1" smtClean="0">
                            <a:latin typeface="Cambria Math" panose="02040503050406030204" pitchFamily="18" charset="0"/>
                          </a:rPr>
                          <m:t>𝒱</m:t>
                        </m:r>
                      </m:sub>
                      <m:sup/>
                      <m:e>
                        <m:r>
                          <a:rPr lang="en-US" sz="2000" b="0" i="1" smtClean="0">
                            <a:latin typeface="Cambria Math" panose="02040503050406030204" pitchFamily="18" charset="0"/>
                          </a:rPr>
                          <m:t>𝑝</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𝑤</m:t>
                            </m:r>
                          </m:e>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𝑣</m:t>
                                </m:r>
                              </m:e>
                              <m:sub>
                                <m:r>
                                  <a:rPr lang="en-US" sz="2000" b="0" i="1" smtClean="0">
                                    <a:latin typeface="Cambria Math" panose="02040503050406030204" pitchFamily="18" charset="0"/>
                                  </a:rPr>
                                  <m:t>1</m:t>
                                </m:r>
                              </m:sub>
                            </m:sSub>
                          </m:e>
                        </m:d>
                        <m:r>
                          <a:rPr lang="en-US" sz="2000" b="0" i="1" smtClean="0">
                            <a:latin typeface="Cambria Math" panose="02040503050406030204" pitchFamily="18" charset="0"/>
                          </a:rPr>
                          <m:t>𝑝</m:t>
                        </m:r>
                        <m:r>
                          <a:rPr lang="en-US" sz="2000" b="0" i="1" smtClean="0">
                            <a:latin typeface="Cambria Math" panose="02040503050406030204" pitchFamily="18" charset="0"/>
                          </a:rPr>
                          <m:t>(</m:t>
                        </m:r>
                        <m:r>
                          <a:rPr lang="en-US" sz="2000" b="0" i="1" smtClean="0">
                            <a:latin typeface="Cambria Math" panose="02040503050406030204" pitchFamily="18" charset="0"/>
                          </a:rPr>
                          <m:t>𝑤</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𝑣</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e>
                    </m:nary>
                  </m:oMath>
                </a14:m>
                <a:endParaRPr lang="en-US" sz="2000" dirty="0"/>
              </a:p>
              <a:p>
                <a:pPr lvl="1"/>
                <a:r>
                  <a:rPr lang="en-US" sz="2000" dirty="0" err="1"/>
                  <a:t>Tuplewise</a:t>
                </a:r>
                <a:r>
                  <a:rPr lang="en-US" sz="2000" dirty="0"/>
                  <a:t> similarity: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𝑠</m:t>
                        </m:r>
                      </m:e>
                      <m:sub>
                        <m:r>
                          <a:rPr lang="en-US" sz="2000" b="0" i="1" smtClean="0">
                            <a:latin typeface="Cambria Math" panose="02040503050406030204" pitchFamily="18" charset="0"/>
                          </a:rPr>
                          <m:t>𝑡𝑢𝑝𝑙𝑒</m:t>
                        </m:r>
                      </m:sub>
                    </m:sSub>
                    <m:d>
                      <m:dPr>
                        <m:ctrlPr>
                          <a:rPr lang="en-US" sz="2000" i="1" smtClean="0">
                            <a:latin typeface="Cambria Math" panose="02040503050406030204" pitchFamily="18" charset="0"/>
                          </a:rPr>
                        </m:ctrlPr>
                      </m:dPr>
                      <m:e>
                        <m:r>
                          <a:rPr lang="en-US" sz="2000" b="0" i="1" smtClean="0">
                            <a:latin typeface="Cambria Math" panose="02040503050406030204" pitchFamily="18" charset="0"/>
                          </a:rPr>
                          <m:t>𝑦</m:t>
                        </m:r>
                      </m:e>
                    </m:d>
                    <m:r>
                      <a:rPr lang="en-US" sz="2000" i="1">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𝛿</m:t>
                        </m:r>
                      </m:e>
                      <m:sub>
                        <m:r>
                          <a:rPr lang="en-US" sz="2000" b="0" i="1" smtClean="0">
                            <a:latin typeface="Cambria Math" panose="02040503050406030204" pitchFamily="18" charset="0"/>
                          </a:rPr>
                          <m:t>2</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𝑦</m:t>
                        </m:r>
                      </m:e>
                    </m:d>
                    <m:r>
                      <a:rPr lang="en-US" sz="2000" b="0" i="1" smtClean="0">
                        <a:latin typeface="Cambria Math" panose="02040503050406030204" pitchFamily="18" charset="0"/>
                      </a:rPr>
                      <m:t>⋅</m:t>
                    </m:r>
                    <m:r>
                      <a:rPr lang="en-US" sz="2000" b="0" i="1" smtClean="0">
                        <a:latin typeface="Cambria Math" panose="02040503050406030204" pitchFamily="18" charset="0"/>
                      </a:rPr>
                      <m:t>𝜎</m:t>
                    </m:r>
                    <m:r>
                      <a:rPr lang="en-US" sz="2000" b="0" i="1" smtClean="0">
                        <a:latin typeface="Cambria Math" panose="02040503050406030204" pitchFamily="18" charset="0"/>
                      </a:rPr>
                      <m:t>(</m:t>
                    </m:r>
                    <m:r>
                      <a:rPr lang="en-US" sz="2000" b="1" i="1" smtClean="0">
                        <a:latin typeface="Cambria Math" panose="02040503050406030204" pitchFamily="18" charset="0"/>
                      </a:rPr>
                      <m:t>𝑾</m:t>
                    </m:r>
                    <m:r>
                      <a:rPr lang="en-US" sz="2000" b="0" i="1" smtClean="0">
                        <a:latin typeface="Cambria Math" panose="02040503050406030204" pitchFamily="18" charset="0"/>
                      </a:rPr>
                      <m:t>𝑐</m:t>
                    </m:r>
                    <m:r>
                      <a:rPr lang="en-US" sz="2000" b="0" i="1" smtClean="0">
                        <a:latin typeface="Cambria Math" panose="02040503050406030204" pitchFamily="18" charset="0"/>
                      </a:rPr>
                      <m:t>+</m:t>
                    </m:r>
                    <m:r>
                      <a:rPr lang="en-US" sz="2000" b="0" i="1" smtClean="0">
                        <a:latin typeface="Cambria Math" panose="02040503050406030204" pitchFamily="18" charset="0"/>
                      </a:rPr>
                      <m:t>𝑏</m:t>
                    </m:r>
                    <m:r>
                      <a:rPr lang="en-US" sz="2000" b="0" i="1" smtClean="0">
                        <a:latin typeface="Cambria Math" panose="02040503050406030204" pitchFamily="18" charset="0"/>
                      </a:rPr>
                      <m:t>)</m:t>
                    </m:r>
                  </m:oMath>
                </a14:m>
                <a:r>
                  <a:rPr lang="en-US" sz="2000" dirty="0"/>
                  <a:t>, where </a:t>
                </a:r>
                <a14:m>
                  <m:oMath xmlns:m="http://schemas.openxmlformats.org/officeDocument/2006/math">
                    <m:r>
                      <a:rPr lang="en-US" sz="2000" b="0" i="1" smtClean="0">
                        <a:latin typeface="Cambria Math" panose="02040503050406030204" pitchFamily="18" charset="0"/>
                      </a:rPr>
                      <m:t>𝑦</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𝑘</m:t>
                        </m:r>
                      </m:sub>
                    </m:sSub>
                    <m:r>
                      <a:rPr lang="en-US" sz="2000" b="0" i="1" smtClean="0">
                        <a:latin typeface="Cambria Math" panose="02040503050406030204" pitchFamily="18" charset="0"/>
                      </a:rPr>
                      <m:t>)</m:t>
                    </m:r>
                  </m:oMath>
                </a14:m>
                <a:r>
                  <a:rPr lang="en-US" sz="2000" dirty="0"/>
                  <a:t> is a tuple,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𝛿</m:t>
                        </m:r>
                      </m:e>
                      <m:sub>
                        <m:r>
                          <a:rPr lang="en-US" sz="2000" i="1">
                            <a:latin typeface="Cambria Math" panose="02040503050406030204" pitchFamily="18" charset="0"/>
                          </a:rPr>
                          <m:t>2</m:t>
                        </m:r>
                      </m:sub>
                    </m:sSub>
                    <m:d>
                      <m:dPr>
                        <m:ctrlPr>
                          <a:rPr lang="en-US" sz="2000" i="1">
                            <a:latin typeface="Cambria Math" panose="02040503050406030204" pitchFamily="18" charset="0"/>
                          </a:rPr>
                        </m:ctrlPr>
                      </m:dPr>
                      <m:e>
                        <m:r>
                          <a:rPr lang="en-US" sz="2000" i="1">
                            <a:latin typeface="Cambria Math" panose="02040503050406030204" pitchFamily="18" charset="0"/>
                          </a:rPr>
                          <m:t>𝑦</m:t>
                        </m:r>
                      </m:e>
                    </m:d>
                  </m:oMath>
                </a14:m>
                <a:r>
                  <a:rPr lang="en-US" sz="2000" dirty="0"/>
                  <a:t> is an indicator function to check whether </a:t>
                </a:r>
                <a14:m>
                  <m:oMath xmlns:m="http://schemas.openxmlformats.org/officeDocument/2006/math">
                    <m:r>
                      <a:rPr lang="en-US" sz="2000" b="0" i="1" smtClean="0">
                        <a:latin typeface="Cambria Math" panose="02040503050406030204" pitchFamily="18" charset="0"/>
                      </a:rPr>
                      <m:t>𝑦</m:t>
                    </m:r>
                  </m:oMath>
                </a14:m>
                <a:r>
                  <a:rPr lang="en-US" sz="2000" dirty="0"/>
                  <a:t> satisfies the type requirement of a hyperedge, </a:t>
                </a:r>
                <a14:m>
                  <m:oMath xmlns:m="http://schemas.openxmlformats.org/officeDocument/2006/math">
                    <m:r>
                      <a:rPr lang="en-US" sz="2000" b="0" i="1" smtClean="0">
                        <a:latin typeface="Cambria Math" panose="02040503050406030204" pitchFamily="18" charset="0"/>
                      </a:rPr>
                      <m:t>𝜎</m:t>
                    </m:r>
                    <m:r>
                      <a:rPr lang="en-US" sz="2000" b="0" i="1" smtClean="0">
                        <a:latin typeface="Cambria Math" panose="02040503050406030204" pitchFamily="18" charset="0"/>
                      </a:rPr>
                      <m:t>(⋅)</m:t>
                    </m:r>
                  </m:oMath>
                </a14:m>
                <a:r>
                  <a:rPr lang="en-US" sz="2000" dirty="0"/>
                  <a:t> is the sigmoid function, </a:t>
                </a:r>
                <a14:m>
                  <m:oMath xmlns:m="http://schemas.openxmlformats.org/officeDocument/2006/math">
                    <m:r>
                      <a:rPr lang="en-US" sz="2000" b="0" i="1" smtClean="0">
                        <a:latin typeface="Cambria Math" panose="02040503050406030204" pitchFamily="18" charset="0"/>
                      </a:rPr>
                      <m:t>𝑐</m:t>
                    </m:r>
                  </m:oMath>
                </a14:m>
                <a:r>
                  <a:rPr lang="en-US" sz="2000" dirty="0"/>
                  <a:t> is the distributed representation of </a:t>
                </a:r>
                <a14:m>
                  <m:oMath xmlns:m="http://schemas.openxmlformats.org/officeDocument/2006/math">
                    <m:r>
                      <a:rPr lang="en-US" sz="2000" b="0" i="1" smtClean="0">
                        <a:latin typeface="Cambria Math" panose="02040503050406030204" pitchFamily="18" charset="0"/>
                      </a:rPr>
                      <m:t>𝑦</m:t>
                    </m:r>
                  </m:oMath>
                </a14:m>
                <a:r>
                  <a:rPr lang="en-US" sz="2000" dirty="0"/>
                  <a:t>, </a:t>
                </a:r>
                <a14:m>
                  <m:oMath xmlns:m="http://schemas.openxmlformats.org/officeDocument/2006/math">
                    <m:r>
                      <a:rPr lang="en-US" sz="2000" b="1" i="1" smtClean="0">
                        <a:latin typeface="Cambria Math" panose="02040503050406030204" pitchFamily="18" charset="0"/>
                      </a:rPr>
                      <m:t>𝑾</m:t>
                    </m:r>
                  </m:oMath>
                </a14:m>
                <a:r>
                  <a:rPr lang="en-US" sz="2000" dirty="0"/>
                  <a:t> and </a:t>
                </a:r>
                <a14:m>
                  <m:oMath xmlns:m="http://schemas.openxmlformats.org/officeDocument/2006/math">
                    <m:r>
                      <a:rPr lang="en-US" sz="2000" b="0" i="1" smtClean="0">
                        <a:latin typeface="Cambria Math" panose="02040503050406030204" pitchFamily="18" charset="0"/>
                      </a:rPr>
                      <m:t>𝑏</m:t>
                    </m:r>
                  </m:oMath>
                </a14:m>
                <a:r>
                  <a:rPr lang="en-US" sz="2000" dirty="0"/>
                  <a:t> are trainable parameters</a:t>
                </a:r>
              </a:p>
            </p:txBody>
          </p:sp>
        </mc:Choice>
        <mc:Fallback xmlns="">
          <p:sp>
            <p:nvSpPr>
              <p:cNvPr id="9" name="Content Placeholder 2">
                <a:extLst>
                  <a:ext uri="{FF2B5EF4-FFF2-40B4-BE49-F238E27FC236}">
                    <a16:creationId xmlns:a16="http://schemas.microsoft.com/office/drawing/2014/main" id="{3BFAED65-7D45-4C64-A313-2D29A8D81C03}"/>
                  </a:ext>
                </a:extLst>
              </p:cNvPr>
              <p:cNvSpPr>
                <a:spLocks noGrp="1" noRot="1" noChangeAspect="1" noMove="1" noResize="1" noEditPoints="1" noAdjustHandles="1" noChangeArrowheads="1" noChangeShapeType="1" noTextEdit="1"/>
              </p:cNvSpPr>
              <p:nvPr>
                <p:ph idx="1"/>
              </p:nvPr>
            </p:nvSpPr>
            <p:spPr>
              <a:xfrm>
                <a:off x="152400" y="838200"/>
                <a:ext cx="8839200" cy="5715000"/>
              </a:xfrm>
              <a:blipFill>
                <a:blip r:embed="rId3"/>
                <a:stretch>
                  <a:fillRect l="-897" t="-1067" r="-414"/>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E6AC3C55-8385-469D-A521-C10BD2FCE033}"/>
              </a:ext>
            </a:extLst>
          </p:cNvPr>
          <p:cNvPicPr>
            <a:picLocks noChangeAspect="1"/>
          </p:cNvPicPr>
          <p:nvPr/>
        </p:nvPicPr>
        <p:blipFill>
          <a:blip r:embed="rId4"/>
          <a:stretch>
            <a:fillRect/>
          </a:stretch>
        </p:blipFill>
        <p:spPr>
          <a:xfrm>
            <a:off x="457200" y="3480015"/>
            <a:ext cx="8229600" cy="3330626"/>
          </a:xfrm>
          <a:prstGeom prst="rect">
            <a:avLst/>
          </a:prstGeom>
        </p:spPr>
      </p:pic>
      <p:sp>
        <p:nvSpPr>
          <p:cNvPr id="20" name="Arrow: Curved Right 19">
            <a:extLst>
              <a:ext uri="{FF2B5EF4-FFF2-40B4-BE49-F238E27FC236}">
                <a16:creationId xmlns:a16="http://schemas.microsoft.com/office/drawing/2014/main" id="{43EEF0AA-61CE-420E-92A3-B60CD395F64D}"/>
              </a:ext>
            </a:extLst>
          </p:cNvPr>
          <p:cNvSpPr/>
          <p:nvPr/>
        </p:nvSpPr>
        <p:spPr>
          <a:xfrm>
            <a:off x="754143" y="1168925"/>
            <a:ext cx="2168165" cy="4850875"/>
          </a:xfrm>
          <a:prstGeom prst="curvedRightArrow">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tx1"/>
              </a:solidFill>
            </a:endParaRPr>
          </a:p>
        </p:txBody>
      </p:sp>
      <p:sp>
        <p:nvSpPr>
          <p:cNvPr id="21" name="Arrow: Curved Right 20">
            <a:extLst>
              <a:ext uri="{FF2B5EF4-FFF2-40B4-BE49-F238E27FC236}">
                <a16:creationId xmlns:a16="http://schemas.microsoft.com/office/drawing/2014/main" id="{FB6456F6-C6F1-4FD7-BE28-F3911B60A224}"/>
              </a:ext>
            </a:extLst>
          </p:cNvPr>
          <p:cNvSpPr/>
          <p:nvPr/>
        </p:nvSpPr>
        <p:spPr>
          <a:xfrm flipH="1">
            <a:off x="6366229" y="1641836"/>
            <a:ext cx="1902645" cy="4377963"/>
          </a:xfrm>
          <a:prstGeom prst="curvedRightArrow">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506655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Hyper-Gram</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3BFAED65-7D45-4C64-A313-2D29A8D81C03}"/>
                  </a:ext>
                </a:extLst>
              </p:cNvPr>
              <p:cNvSpPr>
                <a:spLocks noGrp="1"/>
              </p:cNvSpPr>
              <p:nvPr>
                <p:ph idx="1"/>
              </p:nvPr>
            </p:nvSpPr>
            <p:spPr>
              <a:xfrm>
                <a:off x="152400" y="683371"/>
                <a:ext cx="8839200" cy="3456324"/>
              </a:xfrm>
            </p:spPr>
            <p:txBody>
              <a:bodyPr>
                <a:normAutofit/>
              </a:bodyPr>
              <a:lstStyle/>
              <a:p>
                <a:r>
                  <a:rPr lang="en-US" sz="2400" dirty="0"/>
                  <a:t>Objective:</a:t>
                </a:r>
              </a:p>
              <a:p>
                <a:endParaRPr lang="en-US" sz="2000" dirty="0"/>
              </a:p>
              <a:p>
                <a:endParaRPr lang="en-US" sz="2000" dirty="0"/>
              </a:p>
              <a:p>
                <a:endParaRPr lang="en-US" sz="2000" dirty="0"/>
              </a:p>
              <a:p>
                <a:pPr marL="0" indent="0">
                  <a:buNone/>
                </a:pPr>
                <a:endParaRPr lang="en-US" sz="2000" dirty="0"/>
              </a:p>
              <a:p>
                <a:pPr marL="0" indent="0">
                  <a:buNone/>
                </a:pPr>
                <a:r>
                  <a:rPr lang="en-US" sz="2000" dirty="0"/>
                  <a:t>where </a:t>
                </a:r>
                <a14:m>
                  <m:oMath xmlns:m="http://schemas.openxmlformats.org/officeDocument/2006/math">
                    <m:r>
                      <a:rPr lang="en-US" sz="2000" b="0" i="1" smtClean="0">
                        <a:latin typeface="Cambria Math" panose="02040503050406030204" pitchFamily="18" charset="0"/>
                      </a:rPr>
                      <m:t>𝜆</m:t>
                    </m:r>
                  </m:oMath>
                </a14:m>
                <a:r>
                  <a:rPr lang="en-US" sz="2000" dirty="0"/>
                  <a:t> is a hyperparameter to balance the pairwise loss and </a:t>
                </a:r>
                <a:r>
                  <a:rPr lang="en-US" sz="2000" dirty="0" err="1"/>
                  <a:t>tuplewise</a:t>
                </a:r>
                <a:r>
                  <a:rPr lang="en-US" sz="2000" dirty="0"/>
                  <a:t> loss, negative sampling is used for learning pairwise similarities and </a:t>
                </a:r>
                <a:r>
                  <a:rPr lang="en-US" sz="2000" dirty="0" err="1"/>
                  <a:t>tuplewise</a:t>
                </a:r>
                <a:r>
                  <a:rPr lang="en-US" sz="2000" dirty="0"/>
                  <a:t> similarities.</a:t>
                </a:r>
              </a:p>
              <a:p>
                <a:pPr marL="0" indent="0">
                  <a:buNone/>
                </a:pPr>
                <a:endParaRPr lang="en-US" sz="2000" dirty="0"/>
              </a:p>
              <a:p>
                <a:pPr marL="0" indent="0">
                  <a:buNone/>
                </a:pPr>
                <a:endParaRPr lang="en-US" sz="2000" dirty="0"/>
              </a:p>
            </p:txBody>
          </p:sp>
        </mc:Choice>
        <mc:Fallback xmlns="">
          <p:sp>
            <p:nvSpPr>
              <p:cNvPr id="9" name="Content Placeholder 2">
                <a:extLst>
                  <a:ext uri="{FF2B5EF4-FFF2-40B4-BE49-F238E27FC236}">
                    <a16:creationId xmlns:a16="http://schemas.microsoft.com/office/drawing/2014/main" id="{3BFAED65-7D45-4C64-A313-2D29A8D81C03}"/>
                  </a:ext>
                </a:extLst>
              </p:cNvPr>
              <p:cNvSpPr>
                <a:spLocks noGrp="1" noRot="1" noChangeAspect="1" noMove="1" noResize="1" noEditPoints="1" noAdjustHandles="1" noChangeArrowheads="1" noChangeShapeType="1" noTextEdit="1"/>
              </p:cNvSpPr>
              <p:nvPr>
                <p:ph idx="1"/>
              </p:nvPr>
            </p:nvSpPr>
            <p:spPr>
              <a:xfrm>
                <a:off x="152400" y="683371"/>
                <a:ext cx="8839200" cy="3456324"/>
              </a:xfrm>
              <a:blipFill>
                <a:blip r:embed="rId3"/>
                <a:stretch>
                  <a:fillRect l="-897" t="-1411"/>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E0668410-1AAB-46FE-AD7F-0B35D566C6F7}"/>
              </a:ext>
            </a:extLst>
          </p:cNvPr>
          <p:cNvPicPr>
            <a:picLocks noChangeAspect="1"/>
          </p:cNvPicPr>
          <p:nvPr/>
        </p:nvPicPr>
        <p:blipFill>
          <a:blip r:embed="rId4"/>
          <a:stretch>
            <a:fillRect/>
          </a:stretch>
        </p:blipFill>
        <p:spPr>
          <a:xfrm>
            <a:off x="1848865" y="1014849"/>
            <a:ext cx="5253270" cy="1559945"/>
          </a:xfrm>
          <a:prstGeom prst="rect">
            <a:avLst/>
          </a:prstGeom>
        </p:spPr>
      </p:pic>
      <p:pic>
        <p:nvPicPr>
          <p:cNvPr id="7" name="Picture 6">
            <a:extLst>
              <a:ext uri="{FF2B5EF4-FFF2-40B4-BE49-F238E27FC236}">
                <a16:creationId xmlns:a16="http://schemas.microsoft.com/office/drawing/2014/main" id="{9059AABF-6DAA-4A46-9325-7993E1B1CA84}"/>
              </a:ext>
            </a:extLst>
          </p:cNvPr>
          <p:cNvPicPr>
            <a:picLocks noChangeAspect="1"/>
          </p:cNvPicPr>
          <p:nvPr/>
        </p:nvPicPr>
        <p:blipFill>
          <a:blip r:embed="rId5"/>
          <a:stretch>
            <a:fillRect/>
          </a:stretch>
        </p:blipFill>
        <p:spPr>
          <a:xfrm>
            <a:off x="457200" y="3480015"/>
            <a:ext cx="8229600" cy="3330626"/>
          </a:xfrm>
          <a:prstGeom prst="rect">
            <a:avLst/>
          </a:prstGeom>
        </p:spPr>
      </p:pic>
      <p:sp>
        <p:nvSpPr>
          <p:cNvPr id="8" name="Arrow: Curved Right 7">
            <a:extLst>
              <a:ext uri="{FF2B5EF4-FFF2-40B4-BE49-F238E27FC236}">
                <a16:creationId xmlns:a16="http://schemas.microsoft.com/office/drawing/2014/main" id="{FE7E52D7-1CD7-4705-956F-3D1557F29375}"/>
              </a:ext>
            </a:extLst>
          </p:cNvPr>
          <p:cNvSpPr/>
          <p:nvPr/>
        </p:nvSpPr>
        <p:spPr>
          <a:xfrm>
            <a:off x="131975" y="1282045"/>
            <a:ext cx="2168165" cy="4737756"/>
          </a:xfrm>
          <a:prstGeom prst="curvedRightArrow">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tx1"/>
              </a:solidFill>
            </a:endParaRPr>
          </a:p>
        </p:txBody>
      </p:sp>
      <p:sp>
        <p:nvSpPr>
          <p:cNvPr id="10" name="Arrow: Curved Right 9">
            <a:extLst>
              <a:ext uri="{FF2B5EF4-FFF2-40B4-BE49-F238E27FC236}">
                <a16:creationId xmlns:a16="http://schemas.microsoft.com/office/drawing/2014/main" id="{FA323DDD-DE5C-4292-BABD-BFA88F16401D}"/>
              </a:ext>
            </a:extLst>
          </p:cNvPr>
          <p:cNvSpPr/>
          <p:nvPr/>
        </p:nvSpPr>
        <p:spPr>
          <a:xfrm flipH="1">
            <a:off x="6177696" y="1998482"/>
            <a:ext cx="1902645" cy="4021317"/>
          </a:xfrm>
          <a:prstGeom prst="curvedRightArrow">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614422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Baselines and Algorithms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sp>
        <p:nvSpPr>
          <p:cNvPr id="9" name="Content Placeholder 2">
            <a:extLst>
              <a:ext uri="{FF2B5EF4-FFF2-40B4-BE49-F238E27FC236}">
                <a16:creationId xmlns:a16="http://schemas.microsoft.com/office/drawing/2014/main" id="{3BFAED65-7D45-4C64-A313-2D29A8D81C03}"/>
              </a:ext>
            </a:extLst>
          </p:cNvPr>
          <p:cNvSpPr>
            <a:spLocks noGrp="1"/>
          </p:cNvSpPr>
          <p:nvPr>
            <p:ph idx="1"/>
          </p:nvPr>
        </p:nvSpPr>
        <p:spPr>
          <a:xfrm>
            <a:off x="152400" y="838200"/>
            <a:ext cx="8839200" cy="5715000"/>
          </a:xfrm>
        </p:spPr>
        <p:txBody>
          <a:bodyPr vert="horz" lIns="91440" tIns="45720" rIns="91440" bIns="45720" rtlCol="0" anchor="t">
            <a:normAutofit/>
          </a:bodyPr>
          <a:lstStyle/>
          <a:p>
            <a:r>
              <a:rPr lang="en-US" sz="2000" dirty="0"/>
              <a:t>Our models</a:t>
            </a:r>
          </a:p>
          <a:p>
            <a:pPr lvl="1"/>
            <a:r>
              <a:rPr lang="en-US" sz="2000" b="1" dirty="0">
                <a:solidFill>
                  <a:srgbClr val="FF0000"/>
                </a:solidFill>
              </a:rPr>
              <a:t>HPSG</a:t>
            </a:r>
            <a:r>
              <a:rPr lang="en-US" sz="2000" dirty="0"/>
              <a:t>: </a:t>
            </a:r>
            <a:r>
              <a:rPr lang="en-US" sz="2000" b="1" dirty="0">
                <a:solidFill>
                  <a:srgbClr val="FF0000"/>
                </a:solidFill>
              </a:rPr>
              <a:t>H</a:t>
            </a:r>
            <a:r>
              <a:rPr lang="en-US" sz="2000" dirty="0"/>
              <a:t>yper-</a:t>
            </a:r>
            <a:r>
              <a:rPr lang="en-US" sz="2000" b="1" dirty="0">
                <a:solidFill>
                  <a:srgbClr val="FF0000"/>
                </a:solidFill>
              </a:rPr>
              <a:t>p</a:t>
            </a:r>
            <a:r>
              <a:rPr lang="en-US" sz="2000" dirty="0"/>
              <a:t>ath-based random walks + </a:t>
            </a:r>
            <a:r>
              <a:rPr lang="en-US" sz="2000" b="1" dirty="0">
                <a:solidFill>
                  <a:srgbClr val="FF0000"/>
                </a:solidFill>
              </a:rPr>
              <a:t>S</a:t>
            </a:r>
            <a:r>
              <a:rPr lang="en-US" sz="2000" dirty="0"/>
              <a:t>kip-</a:t>
            </a:r>
            <a:r>
              <a:rPr lang="en-US" sz="2000" b="1" dirty="0">
                <a:solidFill>
                  <a:srgbClr val="FF0000"/>
                </a:solidFill>
              </a:rPr>
              <a:t>g</a:t>
            </a:r>
            <a:r>
              <a:rPr lang="en-US" sz="2000" dirty="0"/>
              <a:t>ram</a:t>
            </a:r>
          </a:p>
          <a:p>
            <a:pPr lvl="1"/>
            <a:r>
              <a:rPr lang="en-US" sz="2000" b="1" dirty="0">
                <a:solidFill>
                  <a:srgbClr val="FF0000"/>
                </a:solidFill>
              </a:rPr>
              <a:t>HPHG</a:t>
            </a:r>
            <a:r>
              <a:rPr lang="en-US" sz="2000" dirty="0"/>
              <a:t>: </a:t>
            </a:r>
            <a:r>
              <a:rPr lang="en-US" sz="2000" b="1" dirty="0">
                <a:solidFill>
                  <a:srgbClr val="FF0000"/>
                </a:solidFill>
              </a:rPr>
              <a:t>H</a:t>
            </a:r>
            <a:r>
              <a:rPr lang="en-US" sz="2000" dirty="0"/>
              <a:t>yper-</a:t>
            </a:r>
            <a:r>
              <a:rPr lang="en-US" sz="2000" b="1" dirty="0">
                <a:solidFill>
                  <a:srgbClr val="FF0000"/>
                </a:solidFill>
              </a:rPr>
              <a:t>p</a:t>
            </a:r>
            <a:r>
              <a:rPr lang="en-US" sz="2000" dirty="0"/>
              <a:t>ath-based random walks + </a:t>
            </a:r>
            <a:r>
              <a:rPr lang="en-US" sz="2000" b="1" dirty="0">
                <a:solidFill>
                  <a:srgbClr val="FF0000"/>
                </a:solidFill>
              </a:rPr>
              <a:t>H</a:t>
            </a:r>
            <a:r>
              <a:rPr lang="en-US" sz="2000" dirty="0"/>
              <a:t>yper-</a:t>
            </a:r>
            <a:r>
              <a:rPr lang="en-US" sz="2000" b="1" dirty="0">
                <a:solidFill>
                  <a:srgbClr val="FF0000"/>
                </a:solidFill>
              </a:rPr>
              <a:t>g</a:t>
            </a:r>
            <a:r>
              <a:rPr lang="en-US" sz="2000" dirty="0"/>
              <a:t>ram</a:t>
            </a:r>
          </a:p>
          <a:p>
            <a:r>
              <a:rPr lang="en-US" sz="2000" dirty="0"/>
              <a:t>Baselines</a:t>
            </a:r>
          </a:p>
          <a:p>
            <a:pPr lvl="1"/>
            <a:r>
              <a:rPr lang="en-US" sz="2000" dirty="0"/>
              <a:t>4 conventional network representation learning methods</a:t>
            </a:r>
          </a:p>
          <a:p>
            <a:pPr lvl="2"/>
            <a:r>
              <a:rPr lang="en-US" sz="2000" dirty="0" err="1"/>
              <a:t>DeepWalk</a:t>
            </a:r>
            <a:r>
              <a:rPr lang="en-US" sz="2000" dirty="0"/>
              <a:t> (</a:t>
            </a:r>
            <a:r>
              <a:rPr lang="en-US" sz="2000" dirty="0" err="1"/>
              <a:t>Perozzi</a:t>
            </a:r>
            <a:r>
              <a:rPr lang="en-US" sz="2000" dirty="0"/>
              <a:t> et al., KDD'2014)</a:t>
            </a:r>
          </a:p>
          <a:p>
            <a:pPr lvl="2"/>
            <a:r>
              <a:rPr lang="en-US" sz="2000" dirty="0"/>
              <a:t>Node2Vec (Grover et al., KDD'2016)</a:t>
            </a:r>
          </a:p>
          <a:p>
            <a:pPr lvl="2"/>
            <a:r>
              <a:rPr lang="en-US" sz="2000" dirty="0"/>
              <a:t>Metapath2vec (Dong et al., KDD'2017)</a:t>
            </a:r>
          </a:p>
          <a:p>
            <a:pPr lvl="2"/>
            <a:r>
              <a:rPr lang="en-US" sz="2000" dirty="0"/>
              <a:t>LINE (Tang et al., WWW'2015)</a:t>
            </a:r>
          </a:p>
          <a:p>
            <a:pPr lvl="1"/>
            <a:r>
              <a:rPr lang="en-US" sz="2000" dirty="0"/>
              <a:t>3 hyper-network representation learning methods</a:t>
            </a:r>
          </a:p>
          <a:p>
            <a:pPr lvl="2"/>
            <a:r>
              <a:rPr lang="en-US" sz="2000" dirty="0"/>
              <a:t>HHE (Zhu et al., Neurocomputing'2016)</a:t>
            </a:r>
          </a:p>
          <a:p>
            <a:pPr lvl="2"/>
            <a:r>
              <a:rPr lang="en-US" sz="2000" dirty="0"/>
              <a:t>HGE (Yu et al., CIKM'2018)</a:t>
            </a:r>
          </a:p>
          <a:p>
            <a:pPr lvl="2"/>
            <a:r>
              <a:rPr lang="en-US" sz="2000" dirty="0"/>
              <a:t>DHNE (Tu et al., AAAI'2018)</a:t>
            </a:r>
          </a:p>
          <a:p>
            <a:endParaRPr lang="en-US" sz="2000" dirty="0"/>
          </a:p>
        </p:txBody>
      </p:sp>
    </p:spTree>
    <p:extLst>
      <p:ext uri="{BB962C8B-B14F-4D97-AF65-F5344CB8AC3E}">
        <p14:creationId xmlns:p14="http://schemas.microsoft.com/office/powerpoint/2010/main" val="898856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a:t>Datasets</a:t>
            </a:r>
            <a:endParaRPr lang="en-US"/>
          </a:p>
        </p:txBody>
      </p:sp>
      <p:sp>
        <p:nvSpPr>
          <p:cNvPr id="3" name="Content Placeholder 2"/>
          <p:cNvSpPr>
            <a:spLocks noGrp="1"/>
          </p:cNvSpPr>
          <p:nvPr>
            <p:ph idx="1"/>
          </p:nvPr>
        </p:nvSpPr>
        <p:spPr/>
        <p:txBody>
          <a:bodyPr>
            <a:normAutofit/>
          </a:bodyPr>
          <a:lstStyle/>
          <a:p>
            <a:r>
              <a:rPr lang="en-US" sz="2400"/>
              <a:t>Datasets</a:t>
            </a:r>
          </a:p>
          <a:p>
            <a:endParaRPr lang="en-US" sz="2400"/>
          </a:p>
          <a:p>
            <a:endParaRPr lang="en-US" sz="2400"/>
          </a:p>
          <a:p>
            <a:endParaRPr lang="en-US" sz="2400"/>
          </a:p>
          <a:p>
            <a:endParaRPr lang="en-US" sz="2400"/>
          </a:p>
          <a:p>
            <a:pPr marL="0" indent="0">
              <a:buNone/>
            </a:pPr>
            <a:endParaRPr lang="en-US" sz="2400"/>
          </a:p>
          <a:p>
            <a:r>
              <a:rPr lang="en-US" sz="2400"/>
              <a:t>Indecomposable factors</a:t>
            </a:r>
          </a:p>
          <a:p>
            <a:pPr marL="0" indent="0">
              <a:buNone/>
            </a:pPr>
            <a:endParaRPr lang="en-US" sz="2400"/>
          </a:p>
          <a:p>
            <a:endParaRPr lang="en-US" sz="2400"/>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pic>
        <p:nvPicPr>
          <p:cNvPr id="5" name="Picture 4">
            <a:extLst>
              <a:ext uri="{FF2B5EF4-FFF2-40B4-BE49-F238E27FC236}">
                <a16:creationId xmlns:a16="http://schemas.microsoft.com/office/drawing/2014/main" id="{2D13F7D1-D708-4F05-98BF-BDB9E89DB350}"/>
              </a:ext>
            </a:extLst>
          </p:cNvPr>
          <p:cNvPicPr>
            <a:picLocks noChangeAspect="1"/>
          </p:cNvPicPr>
          <p:nvPr/>
        </p:nvPicPr>
        <p:blipFill>
          <a:blip r:embed="rId3"/>
          <a:stretch>
            <a:fillRect/>
          </a:stretch>
        </p:blipFill>
        <p:spPr>
          <a:xfrm>
            <a:off x="1509186" y="1253490"/>
            <a:ext cx="6125625" cy="2194560"/>
          </a:xfrm>
          <a:prstGeom prst="rect">
            <a:avLst/>
          </a:prstGeom>
        </p:spPr>
      </p:pic>
      <p:pic>
        <p:nvPicPr>
          <p:cNvPr id="6" name="Picture 5">
            <a:extLst>
              <a:ext uri="{FF2B5EF4-FFF2-40B4-BE49-F238E27FC236}">
                <a16:creationId xmlns:a16="http://schemas.microsoft.com/office/drawing/2014/main" id="{900F0693-927E-404F-88B2-869DC83CE938}"/>
              </a:ext>
            </a:extLst>
          </p:cNvPr>
          <p:cNvPicPr>
            <a:picLocks noChangeAspect="1"/>
          </p:cNvPicPr>
          <p:nvPr/>
        </p:nvPicPr>
        <p:blipFill>
          <a:blip r:embed="rId4"/>
          <a:stretch>
            <a:fillRect/>
          </a:stretch>
        </p:blipFill>
        <p:spPr>
          <a:xfrm>
            <a:off x="2377439" y="3962400"/>
            <a:ext cx="4389121" cy="2377440"/>
          </a:xfrm>
          <a:prstGeom prst="rect">
            <a:avLst/>
          </a:prstGeom>
        </p:spPr>
      </p:pic>
      <p:sp>
        <p:nvSpPr>
          <p:cNvPr id="7" name="Rectangle 6">
            <a:extLst>
              <a:ext uri="{FF2B5EF4-FFF2-40B4-BE49-F238E27FC236}">
                <a16:creationId xmlns:a16="http://schemas.microsoft.com/office/drawing/2014/main" id="{E9D9B95F-716E-4148-8F90-380EFBB6A864}"/>
              </a:ext>
            </a:extLst>
          </p:cNvPr>
          <p:cNvSpPr/>
          <p:nvPr/>
        </p:nvSpPr>
        <p:spPr>
          <a:xfrm>
            <a:off x="1509186" y="2102177"/>
            <a:ext cx="6125625" cy="301658"/>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E007C8E-51AD-44B8-81D7-7989AED534CF}"/>
              </a:ext>
            </a:extLst>
          </p:cNvPr>
          <p:cNvSpPr/>
          <p:nvPr/>
        </p:nvSpPr>
        <p:spPr>
          <a:xfrm>
            <a:off x="2764524" y="4911562"/>
            <a:ext cx="3542010" cy="301658"/>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9747A1A-9F6C-4E1E-84E8-BBBDBC863C83}"/>
              </a:ext>
            </a:extLst>
          </p:cNvPr>
          <p:cNvSpPr/>
          <p:nvPr/>
        </p:nvSpPr>
        <p:spPr>
          <a:xfrm>
            <a:off x="1509186" y="2432115"/>
            <a:ext cx="6125625" cy="94916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0ACF02-C620-4054-B183-0024C93E0389}"/>
              </a:ext>
            </a:extLst>
          </p:cNvPr>
          <p:cNvSpPr/>
          <p:nvPr/>
        </p:nvSpPr>
        <p:spPr>
          <a:xfrm>
            <a:off x="2764524" y="5227399"/>
            <a:ext cx="3542010" cy="102257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1C2F7F4-8713-44A6-95D3-52390DEF17C2}"/>
              </a:ext>
            </a:extLst>
          </p:cNvPr>
          <p:cNvSpPr/>
          <p:nvPr/>
        </p:nvSpPr>
        <p:spPr>
          <a:xfrm>
            <a:off x="2764524" y="5188122"/>
            <a:ext cx="3542010" cy="30165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A32C0FA-8C37-4A5B-B058-91D44BE3D0A6}"/>
              </a:ext>
            </a:extLst>
          </p:cNvPr>
          <p:cNvSpPr/>
          <p:nvPr/>
        </p:nvSpPr>
        <p:spPr>
          <a:xfrm>
            <a:off x="2764524" y="5437026"/>
            <a:ext cx="3542010" cy="301658"/>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875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xit" presetSubtype="21" fill="hold" grpId="1" nodeType="clickEffect">
                                  <p:stCondLst>
                                    <p:cond delay="0"/>
                                  </p:stCondLst>
                                  <p:childTnLst>
                                    <p:animEffect transition="out" filter="barn(inVertical)">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par>
                                <p:cTn id="16" presetID="16" presetClass="exit" presetSubtype="21" fill="hold" grpId="1" nodeType="withEffect">
                                  <p:stCondLst>
                                    <p:cond delay="0"/>
                                  </p:stCondLst>
                                  <p:childTnLst>
                                    <p:animEffect transition="out" filter="barn(inVertical)">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par>
                                <p:cTn id="19" presetID="16" presetClass="entr" presetSubtype="21"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xit" presetSubtype="21" fill="hold" grpId="1" nodeType="clickEffect">
                                  <p:stCondLst>
                                    <p:cond delay="0"/>
                                  </p:stCondLst>
                                  <p:childTnLst>
                                    <p:animEffect transition="out" filter="barn(inVertical)">
                                      <p:cBhvr>
                                        <p:cTn id="28" dur="500"/>
                                        <p:tgtEl>
                                          <p:spTgt spid="10"/>
                                        </p:tgtEl>
                                      </p:cBhvr>
                                    </p:animEffect>
                                    <p:set>
                                      <p:cBhvr>
                                        <p:cTn id="29" dur="1" fill="hold">
                                          <p:stCondLst>
                                            <p:cond delay="499"/>
                                          </p:stCondLst>
                                        </p:cTn>
                                        <p:tgtEl>
                                          <p:spTgt spid="10"/>
                                        </p:tgtEl>
                                        <p:attrNameLst>
                                          <p:attrName>style.visibility</p:attrName>
                                        </p:attrNameLst>
                                      </p:cBhvr>
                                      <p:to>
                                        <p:strVal val="hidden"/>
                                      </p:to>
                                    </p:set>
                                  </p:childTnLst>
                                </p:cTn>
                              </p:par>
                              <p:par>
                                <p:cTn id="30" presetID="16" presetClass="exit" presetSubtype="21" fill="hold" grpId="1" nodeType="withEffect">
                                  <p:stCondLst>
                                    <p:cond delay="0"/>
                                  </p:stCondLst>
                                  <p:childTnLst>
                                    <p:animEffect transition="out" filter="barn(inVertical)">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par>
                                <p:cTn id="33" presetID="16" presetClass="entr" presetSubtype="21"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arn(inVertical)">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ontent Placeholder 2">
            <a:extLst>
              <a:ext uri="{FF2B5EF4-FFF2-40B4-BE49-F238E27FC236}">
                <a16:creationId xmlns:a16="http://schemas.microsoft.com/office/drawing/2014/main" id="{750E9396-1EFD-4C89-9F9E-764509FB0B2C}"/>
              </a:ext>
            </a:extLst>
          </p:cNvPr>
          <p:cNvSpPr txBox="1">
            <a:spLocks/>
          </p:cNvSpPr>
          <p:nvPr/>
        </p:nvSpPr>
        <p:spPr>
          <a:xfrm>
            <a:off x="304800" y="990600"/>
            <a:ext cx="8839200" cy="5715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HK" sz="2000" dirty="0"/>
              <a:t>Results</a:t>
            </a:r>
          </a:p>
          <a:p>
            <a:endParaRPr lang="en-HK" sz="2000" dirty="0"/>
          </a:p>
          <a:p>
            <a:endParaRPr lang="en-HK" sz="2000" dirty="0"/>
          </a:p>
          <a:p>
            <a:endParaRPr lang="en-HK" sz="2000" dirty="0"/>
          </a:p>
          <a:p>
            <a:endParaRPr lang="en-HK" sz="2000" dirty="0"/>
          </a:p>
          <a:p>
            <a:endParaRPr lang="en-HK" sz="2000" dirty="0"/>
          </a:p>
          <a:p>
            <a:endParaRPr lang="en-HK" sz="2000" dirty="0"/>
          </a:p>
          <a:p>
            <a:endParaRPr lang="en-HK" sz="2000" dirty="0"/>
          </a:p>
          <a:p>
            <a:endParaRPr lang="en-HK" sz="2000" dirty="0"/>
          </a:p>
          <a:p>
            <a:endParaRPr lang="en-HK" sz="2000" dirty="0"/>
          </a:p>
          <a:p>
            <a:endParaRPr lang="en-HK" sz="2000" dirty="0"/>
          </a:p>
          <a:p>
            <a:endParaRPr lang="en-US" sz="2000" dirty="0"/>
          </a:p>
        </p:txBody>
      </p:sp>
      <p:sp>
        <p:nvSpPr>
          <p:cNvPr id="2" name="Title 1"/>
          <p:cNvSpPr>
            <a:spLocks noGrp="1"/>
          </p:cNvSpPr>
          <p:nvPr>
            <p:ph type="title"/>
          </p:nvPr>
        </p:nvSpPr>
        <p:spPr/>
        <p:txBody>
          <a:bodyPr>
            <a:normAutofit fontScale="90000"/>
          </a:bodyPr>
          <a:lstStyle/>
          <a:p>
            <a:r>
              <a:rPr lang="en-US" altLang="zh-CN"/>
              <a:t>Link Prediction Results</a:t>
            </a:r>
            <a:endParaRPr lang="en-US"/>
          </a:p>
        </p:txBody>
      </p:sp>
      <p:sp>
        <p:nvSpPr>
          <p:cNvPr id="3" name="Content Placeholder 2"/>
          <p:cNvSpPr>
            <a:spLocks noGrp="1"/>
          </p:cNvSpPr>
          <p:nvPr>
            <p:ph idx="1"/>
          </p:nvPr>
        </p:nvSpPr>
        <p:spPr/>
        <p:txBody>
          <a:bodyPr>
            <a:normAutofit/>
          </a:bodyPr>
          <a:lstStyle/>
          <a:p>
            <a:endParaRPr lang="en-US" sz="2400" dirty="0"/>
          </a:p>
          <a:p>
            <a:endParaRPr lang="en-US" sz="2400" dirty="0"/>
          </a:p>
          <a:p>
            <a:endParaRPr lang="en-US" sz="2400" dirty="0"/>
          </a:p>
          <a:p>
            <a:pPr marL="0" indent="0">
              <a:buNone/>
            </a:pPr>
            <a:endParaRPr lang="en-US" sz="2400" dirty="0"/>
          </a:p>
          <a:p>
            <a:pPr marL="0" indent="0">
              <a:buNone/>
            </a:pPr>
            <a:endParaRPr lang="en-US" sz="2400" dirty="0"/>
          </a:p>
          <a:p>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pic>
        <p:nvPicPr>
          <p:cNvPr id="21" name="Picture 20" descr="A screenshot of a cell phone&#10;&#10;Description automatically generated">
            <a:extLst>
              <a:ext uri="{FF2B5EF4-FFF2-40B4-BE49-F238E27FC236}">
                <a16:creationId xmlns:a16="http://schemas.microsoft.com/office/drawing/2014/main" id="{5C7DC9F5-A66F-4B7A-B995-59F578F237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371600"/>
            <a:ext cx="3993669" cy="2286000"/>
          </a:xfrm>
          <a:prstGeom prst="rect">
            <a:avLst/>
          </a:prstGeom>
        </p:spPr>
      </p:pic>
      <p:pic>
        <p:nvPicPr>
          <p:cNvPr id="23" name="Picture 22" descr="A screenshot of a cell phone&#10;&#10;Description automatically generated">
            <a:extLst>
              <a:ext uri="{FF2B5EF4-FFF2-40B4-BE49-F238E27FC236}">
                <a16:creationId xmlns:a16="http://schemas.microsoft.com/office/drawing/2014/main" id="{5CF4AF07-59DF-44BA-8470-22FE4BF2A1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5159" y="1371600"/>
            <a:ext cx="4001641" cy="2286000"/>
          </a:xfrm>
          <a:prstGeom prst="rect">
            <a:avLst/>
          </a:prstGeom>
        </p:spPr>
      </p:pic>
      <p:pic>
        <p:nvPicPr>
          <p:cNvPr id="25" name="Picture 24" descr="A screenshot of a cell phone&#10;&#10;Description automatically generated">
            <a:extLst>
              <a:ext uri="{FF2B5EF4-FFF2-40B4-BE49-F238E27FC236}">
                <a16:creationId xmlns:a16="http://schemas.microsoft.com/office/drawing/2014/main" id="{64AAF651-A7D1-419C-8275-F9549F24A0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443" y="3429000"/>
            <a:ext cx="4021157" cy="2286000"/>
          </a:xfrm>
          <a:prstGeom prst="rect">
            <a:avLst/>
          </a:prstGeom>
        </p:spPr>
      </p:pic>
      <p:pic>
        <p:nvPicPr>
          <p:cNvPr id="27" name="Picture 26" descr="A screenshot of a cell phone&#10;&#10;Description automatically generated">
            <a:extLst>
              <a:ext uri="{FF2B5EF4-FFF2-40B4-BE49-F238E27FC236}">
                <a16:creationId xmlns:a16="http://schemas.microsoft.com/office/drawing/2014/main" id="{AAA1A7FB-6A5E-4E26-8FBA-5C9A2E5E695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0" y="3429000"/>
            <a:ext cx="4001641" cy="2286000"/>
          </a:xfrm>
          <a:prstGeom prst="rect">
            <a:avLst/>
          </a:prstGeom>
        </p:spPr>
      </p:pic>
      <p:sp>
        <p:nvSpPr>
          <p:cNvPr id="5" name="Rectangle 4">
            <a:extLst>
              <a:ext uri="{FF2B5EF4-FFF2-40B4-BE49-F238E27FC236}">
                <a16:creationId xmlns:a16="http://schemas.microsoft.com/office/drawing/2014/main" id="{4760583F-494D-462F-9188-FF3B85D94796}"/>
              </a:ext>
            </a:extLst>
          </p:cNvPr>
          <p:cNvSpPr/>
          <p:nvPr/>
        </p:nvSpPr>
        <p:spPr>
          <a:xfrm>
            <a:off x="3969271" y="1676400"/>
            <a:ext cx="417959" cy="1524000"/>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5" name="Rectangle 14">
            <a:extLst>
              <a:ext uri="{FF2B5EF4-FFF2-40B4-BE49-F238E27FC236}">
                <a16:creationId xmlns:a16="http://schemas.microsoft.com/office/drawing/2014/main" id="{021607FE-5179-4896-9C27-1F5B62E946E0}"/>
              </a:ext>
            </a:extLst>
          </p:cNvPr>
          <p:cNvSpPr/>
          <p:nvPr/>
        </p:nvSpPr>
        <p:spPr>
          <a:xfrm>
            <a:off x="3969271" y="3745584"/>
            <a:ext cx="417959" cy="1524000"/>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6" name="Rectangle 15">
            <a:extLst>
              <a:ext uri="{FF2B5EF4-FFF2-40B4-BE49-F238E27FC236}">
                <a16:creationId xmlns:a16="http://schemas.microsoft.com/office/drawing/2014/main" id="{A5E0D45A-4EC3-46EE-9DFD-A2897809C30F}"/>
              </a:ext>
            </a:extLst>
          </p:cNvPr>
          <p:cNvSpPr/>
          <p:nvPr/>
        </p:nvSpPr>
        <p:spPr>
          <a:xfrm>
            <a:off x="8077200" y="3745584"/>
            <a:ext cx="417959" cy="1524000"/>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7" name="Rectangle 16">
            <a:extLst>
              <a:ext uri="{FF2B5EF4-FFF2-40B4-BE49-F238E27FC236}">
                <a16:creationId xmlns:a16="http://schemas.microsoft.com/office/drawing/2014/main" id="{D9D985EB-B680-4228-9B84-948D15368C62}"/>
              </a:ext>
            </a:extLst>
          </p:cNvPr>
          <p:cNvSpPr/>
          <p:nvPr/>
        </p:nvSpPr>
        <p:spPr>
          <a:xfrm>
            <a:off x="7772400" y="1676400"/>
            <a:ext cx="417959" cy="1524000"/>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5AB33835-CEAC-4E1E-9A6B-FFBC36EBDF92}"/>
              </a:ext>
            </a:extLst>
          </p:cNvPr>
          <p:cNvSpPr txBox="1">
            <a:spLocks/>
          </p:cNvSpPr>
          <p:nvPr/>
        </p:nvSpPr>
        <p:spPr>
          <a:xfrm>
            <a:off x="152400" y="5638800"/>
            <a:ext cx="8839200" cy="45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HK" sz="2000" dirty="0"/>
              <a:t>For GPS, Drugs and Wordnet, HPHG outperforms other baselines</a:t>
            </a:r>
          </a:p>
        </p:txBody>
      </p:sp>
      <p:sp>
        <p:nvSpPr>
          <p:cNvPr id="18" name="Content Placeholder 2">
            <a:extLst>
              <a:ext uri="{FF2B5EF4-FFF2-40B4-BE49-F238E27FC236}">
                <a16:creationId xmlns:a16="http://schemas.microsoft.com/office/drawing/2014/main" id="{B150EC78-48D5-4704-AFAD-AEB9FC258CE8}"/>
              </a:ext>
            </a:extLst>
          </p:cNvPr>
          <p:cNvSpPr txBox="1">
            <a:spLocks/>
          </p:cNvSpPr>
          <p:nvPr/>
        </p:nvSpPr>
        <p:spPr>
          <a:xfrm>
            <a:off x="152400" y="5960097"/>
            <a:ext cx="8839200" cy="1066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HK" sz="2000" dirty="0"/>
              <a:t>For </a:t>
            </a:r>
            <a:r>
              <a:rPr lang="en-HK" sz="2000" dirty="0" err="1"/>
              <a:t>MovieLens</a:t>
            </a:r>
            <a:r>
              <a:rPr lang="en-HK" sz="2000" dirty="0"/>
              <a:t>, HPSG outperforms other baselines, and traditional methods also perform well</a:t>
            </a:r>
          </a:p>
        </p:txBody>
      </p:sp>
    </p:spTree>
    <p:extLst>
      <p:ext uri="{BB962C8B-B14F-4D97-AF65-F5344CB8AC3E}">
        <p14:creationId xmlns:p14="http://schemas.microsoft.com/office/powerpoint/2010/main" val="4083222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5"/>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6"/>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5" grpId="0" animBg="1"/>
      <p:bldP spid="15" grpId="1" animBg="1"/>
      <p:bldP spid="16" grpId="0" animBg="1"/>
      <p:bldP spid="16" grpId="1" animBg="1"/>
      <p:bldP spid="17" grpId="0" animBg="1"/>
      <p:bldP spid="14"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a:t>Hyper-Network Reconstruction Results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000" dirty="0"/>
                  <a:t>Evaluation metric: </a:t>
                </a:r>
                <a14:m>
                  <m:oMath xmlns:m="http://schemas.openxmlformats.org/officeDocument/2006/math">
                    <m:r>
                      <a:rPr lang="en-HK" sz="2000" i="1">
                        <a:latin typeface="Cambria Math" panose="02040503050406030204" pitchFamily="18" charset="0"/>
                      </a:rPr>
                      <m:t>𝐴𝐶𝐶</m:t>
                    </m:r>
                    <m:d>
                      <m:dPr>
                        <m:ctrlPr>
                          <a:rPr lang="en-US" sz="2000" i="1">
                            <a:latin typeface="Cambria Math" panose="02040503050406030204" pitchFamily="18" charset="0"/>
                          </a:rPr>
                        </m:ctrlPr>
                      </m:dPr>
                      <m:e>
                        <m:r>
                          <a:rPr lang="en-US" sz="2000" i="1">
                            <a:latin typeface="Cambria Math" panose="02040503050406030204" pitchFamily="18" charset="0"/>
                          </a:rPr>
                          <m:t>𝜂</m:t>
                        </m:r>
                      </m:e>
                    </m:d>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𝜂</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ℰ</m:t>
                            </m:r>
                          </m:e>
                        </m:d>
                      </m:den>
                    </m:f>
                    <m:nary>
                      <m:naryPr>
                        <m:chr m:val="∑"/>
                        <m:limLoc m:val="subSup"/>
                        <m:ctrlPr>
                          <a:rPr lang="en-US" sz="2000" i="1">
                            <a:latin typeface="Cambria Math" panose="02040503050406030204" pitchFamily="18" charset="0"/>
                          </a:rPr>
                        </m:ctrlPr>
                      </m:naryPr>
                      <m:sub>
                        <m:r>
                          <a:rPr lang="en-US" sz="2000" i="1">
                            <a:latin typeface="Cambria Math" panose="02040503050406030204" pitchFamily="18" charset="0"/>
                          </a:rPr>
                          <m:t>𝑖</m:t>
                        </m:r>
                        <m:r>
                          <a:rPr lang="en-US" sz="2000" i="1">
                            <a:latin typeface="Cambria Math" panose="02040503050406030204" pitchFamily="18" charset="0"/>
                          </a:rPr>
                          <m:t>=1</m:t>
                        </m:r>
                      </m:sub>
                      <m:sup>
                        <m:r>
                          <a:rPr lang="en-US" sz="2000" i="1">
                            <a:latin typeface="Cambria Math" panose="02040503050406030204" pitchFamily="18" charset="0"/>
                          </a:rPr>
                          <m:t>𝜂</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ℰ</m:t>
                            </m:r>
                          </m:e>
                        </m:d>
                      </m:sup>
                      <m:e>
                        <m:sSub>
                          <m:sSubPr>
                            <m:ctrlPr>
                              <a:rPr lang="en-US" sz="2000" i="1">
                                <a:latin typeface="Cambria Math" panose="02040503050406030204" pitchFamily="18" charset="0"/>
                              </a:rPr>
                            </m:ctrlPr>
                          </m:sSubPr>
                          <m:e>
                            <m:r>
                              <a:rPr lang="en-US" sz="2000" i="1">
                                <a:latin typeface="Cambria Math" panose="02040503050406030204" pitchFamily="18" charset="0"/>
                              </a:rPr>
                              <m:t>𝑟</m:t>
                            </m:r>
                          </m:e>
                          <m:sub>
                            <m:r>
                              <a:rPr lang="en-US" sz="2000" i="1">
                                <a:latin typeface="Cambria Math" panose="02040503050406030204" pitchFamily="18" charset="0"/>
                              </a:rPr>
                              <m:t>𝑖</m:t>
                            </m:r>
                          </m:sub>
                        </m:sSub>
                      </m:e>
                    </m:nary>
                    <m:r>
                      <a:rPr lang="en-US" sz="2000" i="1">
                        <a:latin typeface="Cambria Math" panose="02040503050406030204" pitchFamily="18" charset="0"/>
                      </a:rPr>
                      <m:t>(0&lt;</m:t>
                    </m:r>
                    <m:r>
                      <a:rPr lang="en-US" sz="2000" i="1">
                        <a:latin typeface="Cambria Math" panose="02040503050406030204" pitchFamily="18" charset="0"/>
                      </a:rPr>
                      <m:t>𝜂</m:t>
                    </m:r>
                    <m:r>
                      <a:rPr lang="en-US" sz="2000" i="1">
                        <a:latin typeface="Cambria Math" panose="02040503050406030204" pitchFamily="18" charset="0"/>
                      </a:rPr>
                      <m:t>&lt;1)</m:t>
                    </m:r>
                  </m:oMath>
                </a14:m>
                <a:r>
                  <a:rPr lang="en-US" sz="2000" dirty="0"/>
                  <a:t>, where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𝑟</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=1</m:t>
                    </m:r>
                  </m:oMath>
                </a14:m>
                <a:r>
                  <a:rPr lang="en-US" sz="2000" dirty="0"/>
                  <a:t> when </a:t>
                </a:r>
                <a:r>
                  <a:rPr lang="en-US" sz="2000" dirty="0" err="1"/>
                  <a:t>i-th</a:t>
                </a:r>
                <a:r>
                  <a:rPr lang="en-US" sz="2000" dirty="0"/>
                  <a:t> candidate hyperedge exists in the original hyper-network and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𝑟</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=0</m:t>
                    </m:r>
                  </m:oMath>
                </a14:m>
                <a:r>
                  <a:rPr lang="en-US" sz="2000" dirty="0"/>
                  <a:t> otherwise, , </a:t>
                </a:r>
                <a14:m>
                  <m:oMath xmlns:m="http://schemas.openxmlformats.org/officeDocument/2006/math">
                    <m:r>
                      <a:rPr lang="en-US" sz="2000" i="1">
                        <a:latin typeface="Cambria Math" panose="02040503050406030204" pitchFamily="18" charset="0"/>
                      </a:rPr>
                      <m:t>𝜂</m:t>
                    </m:r>
                  </m:oMath>
                </a14:m>
                <a:r>
                  <a:rPr lang="en-US" sz="2000" dirty="0"/>
                  <a:t> is a fraction to control the percentage of hyperedges reconstruct.</a:t>
                </a:r>
              </a:p>
              <a:p>
                <a:endParaRPr lang="en-US" sz="2000" dirty="0"/>
              </a:p>
              <a:p>
                <a:r>
                  <a:rPr lang="en-US" sz="2000" dirty="0"/>
                  <a:t>Results</a:t>
                </a:r>
              </a:p>
              <a:p>
                <a:endParaRPr lang="en-US" sz="2000" dirty="0"/>
              </a:p>
              <a:p>
                <a:endParaRPr lang="en-US" sz="2000" dirty="0"/>
              </a:p>
              <a:p>
                <a:endParaRPr lang="en-US" sz="2000" dirty="0"/>
              </a:p>
              <a:p>
                <a:endParaRPr lang="en-US" sz="2000" dirty="0"/>
              </a:p>
              <a:p>
                <a:endParaRPr lang="en-US" sz="2000" dirty="0"/>
              </a:p>
              <a:p>
                <a:endParaRPr lang="en-US" sz="2000" dirty="0"/>
              </a:p>
              <a:p>
                <a:pPr marL="457200" lvl="1" indent="0">
                  <a:buNone/>
                </a:pPr>
                <a:endParaRPr lang="en-US" sz="1600" dirty="0"/>
              </a:p>
              <a:p>
                <a:endParaRPr lang="en-US" sz="2000" dirty="0"/>
              </a:p>
              <a:p>
                <a:endParaRPr lang="en-US" sz="2000" dirty="0"/>
              </a:p>
              <a:p>
                <a:endParaRPr lang="en-US" sz="2000" dirty="0"/>
              </a:p>
              <a:p>
                <a:pPr marL="0" indent="0">
                  <a:buNone/>
                </a:pPr>
                <a:endParaRPr lang="en-US" sz="2000" dirty="0"/>
              </a:p>
              <a:p>
                <a:pPr marL="0" indent="0">
                  <a:buNone/>
                </a:pPr>
                <a:endParaRPr lang="en-US" sz="2000" dirty="0"/>
              </a:p>
              <a:p>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2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pic>
        <p:nvPicPr>
          <p:cNvPr id="5" name="Picture 4">
            <a:extLst>
              <a:ext uri="{FF2B5EF4-FFF2-40B4-BE49-F238E27FC236}">
                <a16:creationId xmlns:a16="http://schemas.microsoft.com/office/drawing/2014/main" id="{6846D241-6A16-4E68-9D4C-F3C4FFEACE1A}"/>
              </a:ext>
            </a:extLst>
          </p:cNvPr>
          <p:cNvPicPr>
            <a:picLocks noChangeAspect="1"/>
          </p:cNvPicPr>
          <p:nvPr/>
        </p:nvPicPr>
        <p:blipFill rotWithShape="1">
          <a:blip r:embed="rId4"/>
          <a:srcRect b="13690"/>
          <a:stretch/>
        </p:blipFill>
        <p:spPr>
          <a:xfrm>
            <a:off x="990600" y="2819400"/>
            <a:ext cx="7466549" cy="2209800"/>
          </a:xfrm>
          <a:prstGeom prst="rect">
            <a:avLst/>
          </a:prstGeom>
        </p:spPr>
      </p:pic>
      <p:sp>
        <p:nvSpPr>
          <p:cNvPr id="6" name="Content Placeholder 2">
            <a:extLst>
              <a:ext uri="{FF2B5EF4-FFF2-40B4-BE49-F238E27FC236}">
                <a16:creationId xmlns:a16="http://schemas.microsoft.com/office/drawing/2014/main" id="{D32651E5-273C-42AC-AF32-3099190070BF}"/>
              </a:ext>
            </a:extLst>
          </p:cNvPr>
          <p:cNvSpPr txBox="1">
            <a:spLocks/>
          </p:cNvSpPr>
          <p:nvPr/>
        </p:nvSpPr>
        <p:spPr>
          <a:xfrm>
            <a:off x="152400" y="5029200"/>
            <a:ext cx="8839200" cy="65516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2000" dirty="0"/>
              <a:t>HPHG outperforms all baselines significantly, and achieves 97.08% accuracy when reconstructing the entire GPS hyper-network</a:t>
            </a:r>
          </a:p>
          <a:p>
            <a:pPr marL="457200" lvl="1" indent="0">
              <a:buNone/>
            </a:pPr>
            <a:endParaRPr lang="en-US" sz="1600" dirty="0"/>
          </a:p>
          <a:p>
            <a:endParaRPr lang="en-US" sz="2000" dirty="0"/>
          </a:p>
          <a:p>
            <a:endParaRPr lang="en-US" sz="2000" dirty="0"/>
          </a:p>
          <a:p>
            <a:endParaRPr lang="en-US" sz="2000" dirty="0"/>
          </a:p>
          <a:p>
            <a:pPr marL="0" indent="0">
              <a:buFont typeface="Arial" pitchFamily="34" charset="0"/>
              <a:buNone/>
            </a:pPr>
            <a:endParaRPr lang="en-US" sz="2000" dirty="0"/>
          </a:p>
          <a:p>
            <a:pPr marL="0" indent="0">
              <a:buFont typeface="Arial" pitchFamily="34" charset="0"/>
              <a:buNone/>
            </a:pPr>
            <a:endParaRPr lang="en-US" sz="2000" dirty="0"/>
          </a:p>
          <a:p>
            <a:endParaRPr lang="en-US" sz="2000" dirty="0"/>
          </a:p>
        </p:txBody>
      </p:sp>
      <p:sp>
        <p:nvSpPr>
          <p:cNvPr id="7" name="Content Placeholder 2">
            <a:extLst>
              <a:ext uri="{FF2B5EF4-FFF2-40B4-BE49-F238E27FC236}">
                <a16:creationId xmlns:a16="http://schemas.microsoft.com/office/drawing/2014/main" id="{F7A84476-BF04-4A0C-B0C6-DC84BCB6CC1C}"/>
              </a:ext>
            </a:extLst>
          </p:cNvPr>
          <p:cNvSpPr txBox="1">
            <a:spLocks/>
          </p:cNvSpPr>
          <p:nvPr/>
        </p:nvSpPr>
        <p:spPr>
          <a:xfrm>
            <a:off x="152400" y="5563385"/>
            <a:ext cx="8839200" cy="4108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2000" dirty="0"/>
              <a:t>HPSG can also beat traditional baselines</a:t>
            </a:r>
            <a:endParaRPr lang="en-US" sz="1600" dirty="0"/>
          </a:p>
          <a:p>
            <a:endParaRPr lang="en-US" sz="2000" dirty="0"/>
          </a:p>
          <a:p>
            <a:endParaRPr lang="en-US" sz="2000" dirty="0"/>
          </a:p>
          <a:p>
            <a:endParaRPr lang="en-US" sz="2000" dirty="0"/>
          </a:p>
          <a:p>
            <a:pPr marL="0" indent="0">
              <a:buFont typeface="Arial" pitchFamily="34" charset="0"/>
              <a:buNone/>
            </a:pPr>
            <a:endParaRPr lang="en-US" sz="2000" dirty="0"/>
          </a:p>
          <a:p>
            <a:pPr marL="0" indent="0">
              <a:buFont typeface="Arial" pitchFamily="34" charset="0"/>
              <a:buNone/>
            </a:pPr>
            <a:endParaRPr lang="en-US" sz="2000" dirty="0"/>
          </a:p>
          <a:p>
            <a:endParaRPr lang="en-US" sz="2000" dirty="0"/>
          </a:p>
        </p:txBody>
      </p:sp>
      <p:sp>
        <p:nvSpPr>
          <p:cNvPr id="8" name="Content Placeholder 2">
            <a:extLst>
              <a:ext uri="{FF2B5EF4-FFF2-40B4-BE49-F238E27FC236}">
                <a16:creationId xmlns:a16="http://schemas.microsoft.com/office/drawing/2014/main" id="{E26463EE-FAD6-4EB6-B6F3-93B9A0354946}"/>
              </a:ext>
            </a:extLst>
          </p:cNvPr>
          <p:cNvSpPr txBox="1">
            <a:spLocks/>
          </p:cNvSpPr>
          <p:nvPr/>
        </p:nvSpPr>
        <p:spPr>
          <a:xfrm>
            <a:off x="152400" y="5901179"/>
            <a:ext cx="8839200" cy="141873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2000" dirty="0"/>
              <a:t>The performance boost from HPSG to HPHG is also significant</a:t>
            </a:r>
          </a:p>
          <a:p>
            <a:pPr lvl="1"/>
            <a:endParaRPr lang="en-US" sz="1600" dirty="0"/>
          </a:p>
          <a:p>
            <a:endParaRPr lang="en-US" sz="2000" dirty="0"/>
          </a:p>
          <a:p>
            <a:endParaRPr lang="en-US" sz="2000" dirty="0"/>
          </a:p>
          <a:p>
            <a:endParaRPr lang="en-US" sz="2000" dirty="0"/>
          </a:p>
          <a:p>
            <a:pPr marL="0" indent="0">
              <a:buFont typeface="Arial" pitchFamily="34" charset="0"/>
              <a:buNone/>
            </a:pPr>
            <a:endParaRPr lang="en-US" sz="2000" dirty="0"/>
          </a:p>
          <a:p>
            <a:pPr marL="0" indent="0">
              <a:buFont typeface="Arial" pitchFamily="34" charset="0"/>
              <a:buNone/>
            </a:pPr>
            <a:endParaRPr lang="en-US" sz="2000" dirty="0"/>
          </a:p>
          <a:p>
            <a:endParaRPr lang="en-US" sz="2000" dirty="0"/>
          </a:p>
        </p:txBody>
      </p:sp>
      <p:sp>
        <p:nvSpPr>
          <p:cNvPr id="9" name="Arrow: Left 8">
            <a:extLst>
              <a:ext uri="{FF2B5EF4-FFF2-40B4-BE49-F238E27FC236}">
                <a16:creationId xmlns:a16="http://schemas.microsoft.com/office/drawing/2014/main" id="{71F62689-0DA9-4130-A05E-30C24DBAE743}"/>
              </a:ext>
            </a:extLst>
          </p:cNvPr>
          <p:cNvSpPr/>
          <p:nvPr/>
        </p:nvSpPr>
        <p:spPr>
          <a:xfrm>
            <a:off x="3846135" y="3074315"/>
            <a:ext cx="593889" cy="182645"/>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Arrow: Left 9">
            <a:extLst>
              <a:ext uri="{FF2B5EF4-FFF2-40B4-BE49-F238E27FC236}">
                <a16:creationId xmlns:a16="http://schemas.microsoft.com/office/drawing/2014/main" id="{C0B7ECA6-143D-48D4-A669-D456FF752010}"/>
              </a:ext>
            </a:extLst>
          </p:cNvPr>
          <p:cNvSpPr/>
          <p:nvPr/>
        </p:nvSpPr>
        <p:spPr>
          <a:xfrm>
            <a:off x="3846135" y="3791145"/>
            <a:ext cx="593889" cy="182645"/>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 name="Arrow: Left 11">
            <a:extLst>
              <a:ext uri="{FF2B5EF4-FFF2-40B4-BE49-F238E27FC236}">
                <a16:creationId xmlns:a16="http://schemas.microsoft.com/office/drawing/2014/main" id="{D9323308-4313-4541-857C-F179C3037AEA}"/>
              </a:ext>
            </a:extLst>
          </p:cNvPr>
          <p:cNvSpPr/>
          <p:nvPr/>
        </p:nvSpPr>
        <p:spPr>
          <a:xfrm>
            <a:off x="7665562" y="4171164"/>
            <a:ext cx="593889" cy="182645"/>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 name="Arrow: Left 12">
            <a:extLst>
              <a:ext uri="{FF2B5EF4-FFF2-40B4-BE49-F238E27FC236}">
                <a16:creationId xmlns:a16="http://schemas.microsoft.com/office/drawing/2014/main" id="{DA25523E-0AF4-49AC-A10F-F7647269BFDF}"/>
              </a:ext>
            </a:extLst>
          </p:cNvPr>
          <p:cNvSpPr/>
          <p:nvPr/>
        </p:nvSpPr>
        <p:spPr>
          <a:xfrm>
            <a:off x="7665561" y="3846428"/>
            <a:ext cx="593889" cy="182645"/>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92ABAE4-D0BA-434F-830A-1174FB21E751}"/>
              </a:ext>
            </a:extLst>
          </p:cNvPr>
          <p:cNvSpPr/>
          <p:nvPr/>
        </p:nvSpPr>
        <p:spPr>
          <a:xfrm>
            <a:off x="1498862" y="3073138"/>
            <a:ext cx="2205872" cy="810705"/>
          </a:xfrm>
          <a:custGeom>
            <a:avLst/>
            <a:gdLst>
              <a:gd name="connsiteX0" fmla="*/ 28280 w 2205872"/>
              <a:gd name="connsiteY0" fmla="*/ 0 h 810705"/>
              <a:gd name="connsiteX1" fmla="*/ 1923068 w 2205872"/>
              <a:gd name="connsiteY1" fmla="*/ 28281 h 810705"/>
              <a:gd name="connsiteX2" fmla="*/ 2205872 w 2205872"/>
              <a:gd name="connsiteY2" fmla="*/ 84841 h 810705"/>
              <a:gd name="connsiteX3" fmla="*/ 2205872 w 2205872"/>
              <a:gd name="connsiteY3" fmla="*/ 810705 h 810705"/>
              <a:gd name="connsiteX4" fmla="*/ 1951348 w 2205872"/>
              <a:gd name="connsiteY4" fmla="*/ 791852 h 810705"/>
              <a:gd name="connsiteX5" fmla="*/ 1706251 w 2205872"/>
              <a:gd name="connsiteY5" fmla="*/ 716437 h 810705"/>
              <a:gd name="connsiteX6" fmla="*/ 1461154 w 2205872"/>
              <a:gd name="connsiteY6" fmla="*/ 688157 h 810705"/>
              <a:gd name="connsiteX7" fmla="*/ 1197204 w 2205872"/>
              <a:gd name="connsiteY7" fmla="*/ 612742 h 810705"/>
              <a:gd name="connsiteX8" fmla="*/ 961534 w 2205872"/>
              <a:gd name="connsiteY8" fmla="*/ 537328 h 810705"/>
              <a:gd name="connsiteX9" fmla="*/ 716437 w 2205872"/>
              <a:gd name="connsiteY9" fmla="*/ 471340 h 810705"/>
              <a:gd name="connsiteX10" fmla="*/ 480767 w 2205872"/>
              <a:gd name="connsiteY10" fmla="*/ 395926 h 810705"/>
              <a:gd name="connsiteX11" fmla="*/ 254524 w 2205872"/>
              <a:gd name="connsiteY11" fmla="*/ 254524 h 810705"/>
              <a:gd name="connsiteX12" fmla="*/ 0 w 2205872"/>
              <a:gd name="connsiteY12" fmla="*/ 160256 h 810705"/>
              <a:gd name="connsiteX13" fmla="*/ 28280 w 2205872"/>
              <a:gd name="connsiteY13" fmla="*/ 0 h 810705"/>
              <a:gd name="connsiteX0" fmla="*/ 0 w 2205872"/>
              <a:gd name="connsiteY0" fmla="*/ 0 h 810705"/>
              <a:gd name="connsiteX1" fmla="*/ 1923068 w 2205872"/>
              <a:gd name="connsiteY1" fmla="*/ 28281 h 810705"/>
              <a:gd name="connsiteX2" fmla="*/ 2205872 w 2205872"/>
              <a:gd name="connsiteY2" fmla="*/ 84841 h 810705"/>
              <a:gd name="connsiteX3" fmla="*/ 2205872 w 2205872"/>
              <a:gd name="connsiteY3" fmla="*/ 810705 h 810705"/>
              <a:gd name="connsiteX4" fmla="*/ 1951348 w 2205872"/>
              <a:gd name="connsiteY4" fmla="*/ 791852 h 810705"/>
              <a:gd name="connsiteX5" fmla="*/ 1706251 w 2205872"/>
              <a:gd name="connsiteY5" fmla="*/ 716437 h 810705"/>
              <a:gd name="connsiteX6" fmla="*/ 1461154 w 2205872"/>
              <a:gd name="connsiteY6" fmla="*/ 688157 h 810705"/>
              <a:gd name="connsiteX7" fmla="*/ 1197204 w 2205872"/>
              <a:gd name="connsiteY7" fmla="*/ 612742 h 810705"/>
              <a:gd name="connsiteX8" fmla="*/ 961534 w 2205872"/>
              <a:gd name="connsiteY8" fmla="*/ 537328 h 810705"/>
              <a:gd name="connsiteX9" fmla="*/ 716437 w 2205872"/>
              <a:gd name="connsiteY9" fmla="*/ 471340 h 810705"/>
              <a:gd name="connsiteX10" fmla="*/ 480767 w 2205872"/>
              <a:gd name="connsiteY10" fmla="*/ 395926 h 810705"/>
              <a:gd name="connsiteX11" fmla="*/ 254524 w 2205872"/>
              <a:gd name="connsiteY11" fmla="*/ 254524 h 810705"/>
              <a:gd name="connsiteX12" fmla="*/ 0 w 2205872"/>
              <a:gd name="connsiteY12" fmla="*/ 160256 h 810705"/>
              <a:gd name="connsiteX13" fmla="*/ 0 w 2205872"/>
              <a:gd name="connsiteY13" fmla="*/ 0 h 810705"/>
              <a:gd name="connsiteX0" fmla="*/ 0 w 2205872"/>
              <a:gd name="connsiteY0" fmla="*/ 0 h 810705"/>
              <a:gd name="connsiteX1" fmla="*/ 1923068 w 2205872"/>
              <a:gd name="connsiteY1" fmla="*/ 28281 h 810705"/>
              <a:gd name="connsiteX2" fmla="*/ 2205872 w 2205872"/>
              <a:gd name="connsiteY2" fmla="*/ 84841 h 810705"/>
              <a:gd name="connsiteX3" fmla="*/ 2205872 w 2205872"/>
              <a:gd name="connsiteY3" fmla="*/ 810705 h 810705"/>
              <a:gd name="connsiteX4" fmla="*/ 1951348 w 2205872"/>
              <a:gd name="connsiteY4" fmla="*/ 791852 h 810705"/>
              <a:gd name="connsiteX5" fmla="*/ 1706251 w 2205872"/>
              <a:gd name="connsiteY5" fmla="*/ 716437 h 810705"/>
              <a:gd name="connsiteX6" fmla="*/ 1461154 w 2205872"/>
              <a:gd name="connsiteY6" fmla="*/ 688157 h 810705"/>
              <a:gd name="connsiteX7" fmla="*/ 1197204 w 2205872"/>
              <a:gd name="connsiteY7" fmla="*/ 612742 h 810705"/>
              <a:gd name="connsiteX8" fmla="*/ 961534 w 2205872"/>
              <a:gd name="connsiteY8" fmla="*/ 537328 h 810705"/>
              <a:gd name="connsiteX9" fmla="*/ 716437 w 2205872"/>
              <a:gd name="connsiteY9" fmla="*/ 471340 h 810705"/>
              <a:gd name="connsiteX10" fmla="*/ 480767 w 2205872"/>
              <a:gd name="connsiteY10" fmla="*/ 395926 h 810705"/>
              <a:gd name="connsiteX11" fmla="*/ 282805 w 2205872"/>
              <a:gd name="connsiteY11" fmla="*/ 301658 h 810705"/>
              <a:gd name="connsiteX12" fmla="*/ 0 w 2205872"/>
              <a:gd name="connsiteY12" fmla="*/ 160256 h 810705"/>
              <a:gd name="connsiteX13" fmla="*/ 0 w 2205872"/>
              <a:gd name="connsiteY13" fmla="*/ 0 h 810705"/>
              <a:gd name="connsiteX0" fmla="*/ 0 w 2205872"/>
              <a:gd name="connsiteY0" fmla="*/ 0 h 810705"/>
              <a:gd name="connsiteX1" fmla="*/ 1923068 w 2205872"/>
              <a:gd name="connsiteY1" fmla="*/ 28281 h 810705"/>
              <a:gd name="connsiteX2" fmla="*/ 2205872 w 2205872"/>
              <a:gd name="connsiteY2" fmla="*/ 84841 h 810705"/>
              <a:gd name="connsiteX3" fmla="*/ 2205872 w 2205872"/>
              <a:gd name="connsiteY3" fmla="*/ 810705 h 810705"/>
              <a:gd name="connsiteX4" fmla="*/ 1951348 w 2205872"/>
              <a:gd name="connsiteY4" fmla="*/ 791852 h 810705"/>
              <a:gd name="connsiteX5" fmla="*/ 1706251 w 2205872"/>
              <a:gd name="connsiteY5" fmla="*/ 716437 h 810705"/>
              <a:gd name="connsiteX6" fmla="*/ 1461154 w 2205872"/>
              <a:gd name="connsiteY6" fmla="*/ 688157 h 810705"/>
              <a:gd name="connsiteX7" fmla="*/ 1197204 w 2205872"/>
              <a:gd name="connsiteY7" fmla="*/ 612742 h 810705"/>
              <a:gd name="connsiteX8" fmla="*/ 961534 w 2205872"/>
              <a:gd name="connsiteY8" fmla="*/ 537328 h 810705"/>
              <a:gd name="connsiteX9" fmla="*/ 716437 w 2205872"/>
              <a:gd name="connsiteY9" fmla="*/ 471340 h 810705"/>
              <a:gd name="connsiteX10" fmla="*/ 480767 w 2205872"/>
              <a:gd name="connsiteY10" fmla="*/ 395926 h 810705"/>
              <a:gd name="connsiteX11" fmla="*/ 216818 w 2205872"/>
              <a:gd name="connsiteY11" fmla="*/ 282804 h 810705"/>
              <a:gd name="connsiteX12" fmla="*/ 0 w 2205872"/>
              <a:gd name="connsiteY12" fmla="*/ 160256 h 810705"/>
              <a:gd name="connsiteX13" fmla="*/ 0 w 2205872"/>
              <a:gd name="connsiteY13" fmla="*/ 0 h 810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05872" h="810705">
                <a:moveTo>
                  <a:pt x="0" y="0"/>
                </a:moveTo>
                <a:lnTo>
                  <a:pt x="1923068" y="28281"/>
                </a:lnTo>
                <a:lnTo>
                  <a:pt x="2205872" y="84841"/>
                </a:lnTo>
                <a:lnTo>
                  <a:pt x="2205872" y="810705"/>
                </a:lnTo>
                <a:lnTo>
                  <a:pt x="1951348" y="791852"/>
                </a:lnTo>
                <a:lnTo>
                  <a:pt x="1706251" y="716437"/>
                </a:lnTo>
                <a:lnTo>
                  <a:pt x="1461154" y="688157"/>
                </a:lnTo>
                <a:lnTo>
                  <a:pt x="1197204" y="612742"/>
                </a:lnTo>
                <a:lnTo>
                  <a:pt x="961534" y="537328"/>
                </a:lnTo>
                <a:lnTo>
                  <a:pt x="716437" y="471340"/>
                </a:lnTo>
                <a:lnTo>
                  <a:pt x="480767" y="395926"/>
                </a:lnTo>
                <a:lnTo>
                  <a:pt x="216818" y="282804"/>
                </a:lnTo>
                <a:lnTo>
                  <a:pt x="0" y="160256"/>
                </a:lnTo>
                <a:lnTo>
                  <a:pt x="0" y="0"/>
                </a:lnTo>
                <a:close/>
              </a:path>
            </a:pathLst>
          </a:cu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80C05506-BDF3-433D-9A96-5230097A6AE1}"/>
              </a:ext>
            </a:extLst>
          </p:cNvPr>
          <p:cNvSpPr/>
          <p:nvPr/>
        </p:nvSpPr>
        <p:spPr>
          <a:xfrm>
            <a:off x="5316716" y="3082565"/>
            <a:ext cx="2187019" cy="1206631"/>
          </a:xfrm>
          <a:custGeom>
            <a:avLst/>
            <a:gdLst>
              <a:gd name="connsiteX0" fmla="*/ 0 w 2187018"/>
              <a:gd name="connsiteY0" fmla="*/ 0 h 1187777"/>
              <a:gd name="connsiteX1" fmla="*/ 245096 w 2187018"/>
              <a:gd name="connsiteY1" fmla="*/ 254524 h 1187777"/>
              <a:gd name="connsiteX2" fmla="*/ 490193 w 2187018"/>
              <a:gd name="connsiteY2" fmla="*/ 395926 h 1187777"/>
              <a:gd name="connsiteX3" fmla="*/ 725863 w 2187018"/>
              <a:gd name="connsiteY3" fmla="*/ 509047 h 1187777"/>
              <a:gd name="connsiteX4" fmla="*/ 989814 w 2187018"/>
              <a:gd name="connsiteY4" fmla="*/ 603315 h 1187777"/>
              <a:gd name="connsiteX5" fmla="*/ 1216057 w 2187018"/>
              <a:gd name="connsiteY5" fmla="*/ 688157 h 1187777"/>
              <a:gd name="connsiteX6" fmla="*/ 1461154 w 2187018"/>
              <a:gd name="connsiteY6" fmla="*/ 725864 h 1187777"/>
              <a:gd name="connsiteX7" fmla="*/ 1706251 w 2187018"/>
              <a:gd name="connsiteY7" fmla="*/ 782425 h 1187777"/>
              <a:gd name="connsiteX8" fmla="*/ 1923068 w 2187018"/>
              <a:gd name="connsiteY8" fmla="*/ 829559 h 1187777"/>
              <a:gd name="connsiteX9" fmla="*/ 2187018 w 2187018"/>
              <a:gd name="connsiteY9" fmla="*/ 857839 h 1187777"/>
              <a:gd name="connsiteX10" fmla="*/ 2187018 w 2187018"/>
              <a:gd name="connsiteY10" fmla="*/ 1131216 h 1187777"/>
              <a:gd name="connsiteX11" fmla="*/ 1923068 w 2187018"/>
              <a:gd name="connsiteY11" fmla="*/ 1140643 h 1187777"/>
              <a:gd name="connsiteX12" fmla="*/ 1696824 w 2187018"/>
              <a:gd name="connsiteY12" fmla="*/ 1187777 h 1187777"/>
              <a:gd name="connsiteX13" fmla="*/ 1442301 w 2187018"/>
              <a:gd name="connsiteY13" fmla="*/ 1121790 h 1187777"/>
              <a:gd name="connsiteX14" fmla="*/ 1206630 w 2187018"/>
              <a:gd name="connsiteY14" fmla="*/ 1112363 h 1187777"/>
              <a:gd name="connsiteX15" fmla="*/ 980387 w 2187018"/>
              <a:gd name="connsiteY15" fmla="*/ 1084082 h 1187777"/>
              <a:gd name="connsiteX16" fmla="*/ 725863 w 2187018"/>
              <a:gd name="connsiteY16" fmla="*/ 1065229 h 1187777"/>
              <a:gd name="connsiteX17" fmla="*/ 499620 w 2187018"/>
              <a:gd name="connsiteY17" fmla="*/ 1018095 h 1187777"/>
              <a:gd name="connsiteX18" fmla="*/ 254523 w 2187018"/>
              <a:gd name="connsiteY18" fmla="*/ 970961 h 1187777"/>
              <a:gd name="connsiteX19" fmla="*/ 9426 w 2187018"/>
              <a:gd name="connsiteY19" fmla="*/ 810705 h 1187777"/>
              <a:gd name="connsiteX20" fmla="*/ 0 w 2187018"/>
              <a:gd name="connsiteY20" fmla="*/ 0 h 1187777"/>
              <a:gd name="connsiteX0" fmla="*/ 1 w 2187019"/>
              <a:gd name="connsiteY0" fmla="*/ 0 h 1187777"/>
              <a:gd name="connsiteX1" fmla="*/ 245097 w 2187019"/>
              <a:gd name="connsiteY1" fmla="*/ 254524 h 1187777"/>
              <a:gd name="connsiteX2" fmla="*/ 490194 w 2187019"/>
              <a:gd name="connsiteY2" fmla="*/ 395926 h 1187777"/>
              <a:gd name="connsiteX3" fmla="*/ 725864 w 2187019"/>
              <a:gd name="connsiteY3" fmla="*/ 509047 h 1187777"/>
              <a:gd name="connsiteX4" fmla="*/ 989815 w 2187019"/>
              <a:gd name="connsiteY4" fmla="*/ 603315 h 1187777"/>
              <a:gd name="connsiteX5" fmla="*/ 1216058 w 2187019"/>
              <a:gd name="connsiteY5" fmla="*/ 688157 h 1187777"/>
              <a:gd name="connsiteX6" fmla="*/ 1461155 w 2187019"/>
              <a:gd name="connsiteY6" fmla="*/ 725864 h 1187777"/>
              <a:gd name="connsiteX7" fmla="*/ 1706252 w 2187019"/>
              <a:gd name="connsiteY7" fmla="*/ 782425 h 1187777"/>
              <a:gd name="connsiteX8" fmla="*/ 1923069 w 2187019"/>
              <a:gd name="connsiteY8" fmla="*/ 829559 h 1187777"/>
              <a:gd name="connsiteX9" fmla="*/ 2187019 w 2187019"/>
              <a:gd name="connsiteY9" fmla="*/ 857839 h 1187777"/>
              <a:gd name="connsiteX10" fmla="*/ 2187019 w 2187019"/>
              <a:gd name="connsiteY10" fmla="*/ 1131216 h 1187777"/>
              <a:gd name="connsiteX11" fmla="*/ 1923069 w 2187019"/>
              <a:gd name="connsiteY11" fmla="*/ 1140643 h 1187777"/>
              <a:gd name="connsiteX12" fmla="*/ 1696825 w 2187019"/>
              <a:gd name="connsiteY12" fmla="*/ 1187777 h 1187777"/>
              <a:gd name="connsiteX13" fmla="*/ 1442302 w 2187019"/>
              <a:gd name="connsiteY13" fmla="*/ 1121790 h 1187777"/>
              <a:gd name="connsiteX14" fmla="*/ 1206631 w 2187019"/>
              <a:gd name="connsiteY14" fmla="*/ 1112363 h 1187777"/>
              <a:gd name="connsiteX15" fmla="*/ 980388 w 2187019"/>
              <a:gd name="connsiteY15" fmla="*/ 1084082 h 1187777"/>
              <a:gd name="connsiteX16" fmla="*/ 725864 w 2187019"/>
              <a:gd name="connsiteY16" fmla="*/ 1065229 h 1187777"/>
              <a:gd name="connsiteX17" fmla="*/ 499621 w 2187019"/>
              <a:gd name="connsiteY17" fmla="*/ 1018095 h 1187777"/>
              <a:gd name="connsiteX18" fmla="*/ 254524 w 2187019"/>
              <a:gd name="connsiteY18" fmla="*/ 970961 h 1187777"/>
              <a:gd name="connsiteX19" fmla="*/ 0 w 2187019"/>
              <a:gd name="connsiteY19" fmla="*/ 838986 h 1187777"/>
              <a:gd name="connsiteX20" fmla="*/ 1 w 2187019"/>
              <a:gd name="connsiteY20" fmla="*/ 0 h 1187777"/>
              <a:gd name="connsiteX0" fmla="*/ 1 w 2187019"/>
              <a:gd name="connsiteY0" fmla="*/ 0 h 1140643"/>
              <a:gd name="connsiteX1" fmla="*/ 245097 w 2187019"/>
              <a:gd name="connsiteY1" fmla="*/ 254524 h 1140643"/>
              <a:gd name="connsiteX2" fmla="*/ 490194 w 2187019"/>
              <a:gd name="connsiteY2" fmla="*/ 395926 h 1140643"/>
              <a:gd name="connsiteX3" fmla="*/ 725864 w 2187019"/>
              <a:gd name="connsiteY3" fmla="*/ 509047 h 1140643"/>
              <a:gd name="connsiteX4" fmla="*/ 989815 w 2187019"/>
              <a:gd name="connsiteY4" fmla="*/ 603315 h 1140643"/>
              <a:gd name="connsiteX5" fmla="*/ 1216058 w 2187019"/>
              <a:gd name="connsiteY5" fmla="*/ 688157 h 1140643"/>
              <a:gd name="connsiteX6" fmla="*/ 1461155 w 2187019"/>
              <a:gd name="connsiteY6" fmla="*/ 725864 h 1140643"/>
              <a:gd name="connsiteX7" fmla="*/ 1706252 w 2187019"/>
              <a:gd name="connsiteY7" fmla="*/ 782425 h 1140643"/>
              <a:gd name="connsiteX8" fmla="*/ 1923069 w 2187019"/>
              <a:gd name="connsiteY8" fmla="*/ 829559 h 1140643"/>
              <a:gd name="connsiteX9" fmla="*/ 2187019 w 2187019"/>
              <a:gd name="connsiteY9" fmla="*/ 857839 h 1140643"/>
              <a:gd name="connsiteX10" fmla="*/ 2187019 w 2187019"/>
              <a:gd name="connsiteY10" fmla="*/ 1131216 h 1140643"/>
              <a:gd name="connsiteX11" fmla="*/ 1923069 w 2187019"/>
              <a:gd name="connsiteY11" fmla="*/ 1140643 h 1140643"/>
              <a:gd name="connsiteX12" fmla="*/ 1696825 w 2187019"/>
              <a:gd name="connsiteY12" fmla="*/ 1055802 h 1140643"/>
              <a:gd name="connsiteX13" fmla="*/ 1442302 w 2187019"/>
              <a:gd name="connsiteY13" fmla="*/ 1121790 h 1140643"/>
              <a:gd name="connsiteX14" fmla="*/ 1206631 w 2187019"/>
              <a:gd name="connsiteY14" fmla="*/ 1112363 h 1140643"/>
              <a:gd name="connsiteX15" fmla="*/ 980388 w 2187019"/>
              <a:gd name="connsiteY15" fmla="*/ 1084082 h 1140643"/>
              <a:gd name="connsiteX16" fmla="*/ 725864 w 2187019"/>
              <a:gd name="connsiteY16" fmla="*/ 1065229 h 1140643"/>
              <a:gd name="connsiteX17" fmla="*/ 499621 w 2187019"/>
              <a:gd name="connsiteY17" fmla="*/ 1018095 h 1140643"/>
              <a:gd name="connsiteX18" fmla="*/ 254524 w 2187019"/>
              <a:gd name="connsiteY18" fmla="*/ 970961 h 1140643"/>
              <a:gd name="connsiteX19" fmla="*/ 0 w 2187019"/>
              <a:gd name="connsiteY19" fmla="*/ 838986 h 1140643"/>
              <a:gd name="connsiteX20" fmla="*/ 1 w 2187019"/>
              <a:gd name="connsiteY20" fmla="*/ 0 h 1140643"/>
              <a:gd name="connsiteX0" fmla="*/ 1 w 2187019"/>
              <a:gd name="connsiteY0" fmla="*/ 0 h 1159497"/>
              <a:gd name="connsiteX1" fmla="*/ 245097 w 2187019"/>
              <a:gd name="connsiteY1" fmla="*/ 254524 h 1159497"/>
              <a:gd name="connsiteX2" fmla="*/ 490194 w 2187019"/>
              <a:gd name="connsiteY2" fmla="*/ 395926 h 1159497"/>
              <a:gd name="connsiteX3" fmla="*/ 725864 w 2187019"/>
              <a:gd name="connsiteY3" fmla="*/ 509047 h 1159497"/>
              <a:gd name="connsiteX4" fmla="*/ 989815 w 2187019"/>
              <a:gd name="connsiteY4" fmla="*/ 603315 h 1159497"/>
              <a:gd name="connsiteX5" fmla="*/ 1216058 w 2187019"/>
              <a:gd name="connsiteY5" fmla="*/ 688157 h 1159497"/>
              <a:gd name="connsiteX6" fmla="*/ 1461155 w 2187019"/>
              <a:gd name="connsiteY6" fmla="*/ 725864 h 1159497"/>
              <a:gd name="connsiteX7" fmla="*/ 1706252 w 2187019"/>
              <a:gd name="connsiteY7" fmla="*/ 782425 h 1159497"/>
              <a:gd name="connsiteX8" fmla="*/ 1923069 w 2187019"/>
              <a:gd name="connsiteY8" fmla="*/ 829559 h 1159497"/>
              <a:gd name="connsiteX9" fmla="*/ 2187019 w 2187019"/>
              <a:gd name="connsiteY9" fmla="*/ 857839 h 1159497"/>
              <a:gd name="connsiteX10" fmla="*/ 2187019 w 2187019"/>
              <a:gd name="connsiteY10" fmla="*/ 1131216 h 1159497"/>
              <a:gd name="connsiteX11" fmla="*/ 1923069 w 2187019"/>
              <a:gd name="connsiteY11" fmla="*/ 1140643 h 1159497"/>
              <a:gd name="connsiteX12" fmla="*/ 1696825 w 2187019"/>
              <a:gd name="connsiteY12" fmla="*/ 1159497 h 1159497"/>
              <a:gd name="connsiteX13" fmla="*/ 1442302 w 2187019"/>
              <a:gd name="connsiteY13" fmla="*/ 1121790 h 1159497"/>
              <a:gd name="connsiteX14" fmla="*/ 1206631 w 2187019"/>
              <a:gd name="connsiteY14" fmla="*/ 1112363 h 1159497"/>
              <a:gd name="connsiteX15" fmla="*/ 980388 w 2187019"/>
              <a:gd name="connsiteY15" fmla="*/ 1084082 h 1159497"/>
              <a:gd name="connsiteX16" fmla="*/ 725864 w 2187019"/>
              <a:gd name="connsiteY16" fmla="*/ 1065229 h 1159497"/>
              <a:gd name="connsiteX17" fmla="*/ 499621 w 2187019"/>
              <a:gd name="connsiteY17" fmla="*/ 1018095 h 1159497"/>
              <a:gd name="connsiteX18" fmla="*/ 254524 w 2187019"/>
              <a:gd name="connsiteY18" fmla="*/ 970961 h 1159497"/>
              <a:gd name="connsiteX19" fmla="*/ 0 w 2187019"/>
              <a:gd name="connsiteY19" fmla="*/ 838986 h 1159497"/>
              <a:gd name="connsiteX20" fmla="*/ 1 w 2187019"/>
              <a:gd name="connsiteY20" fmla="*/ 0 h 1159497"/>
              <a:gd name="connsiteX0" fmla="*/ 1 w 2205872"/>
              <a:gd name="connsiteY0" fmla="*/ 0 h 1216057"/>
              <a:gd name="connsiteX1" fmla="*/ 245097 w 2205872"/>
              <a:gd name="connsiteY1" fmla="*/ 254524 h 1216057"/>
              <a:gd name="connsiteX2" fmla="*/ 490194 w 2205872"/>
              <a:gd name="connsiteY2" fmla="*/ 395926 h 1216057"/>
              <a:gd name="connsiteX3" fmla="*/ 725864 w 2205872"/>
              <a:gd name="connsiteY3" fmla="*/ 509047 h 1216057"/>
              <a:gd name="connsiteX4" fmla="*/ 989815 w 2205872"/>
              <a:gd name="connsiteY4" fmla="*/ 603315 h 1216057"/>
              <a:gd name="connsiteX5" fmla="*/ 1216058 w 2205872"/>
              <a:gd name="connsiteY5" fmla="*/ 688157 h 1216057"/>
              <a:gd name="connsiteX6" fmla="*/ 1461155 w 2205872"/>
              <a:gd name="connsiteY6" fmla="*/ 725864 h 1216057"/>
              <a:gd name="connsiteX7" fmla="*/ 1706252 w 2205872"/>
              <a:gd name="connsiteY7" fmla="*/ 782425 h 1216057"/>
              <a:gd name="connsiteX8" fmla="*/ 1923069 w 2205872"/>
              <a:gd name="connsiteY8" fmla="*/ 829559 h 1216057"/>
              <a:gd name="connsiteX9" fmla="*/ 2187019 w 2205872"/>
              <a:gd name="connsiteY9" fmla="*/ 857839 h 1216057"/>
              <a:gd name="connsiteX10" fmla="*/ 2205872 w 2205872"/>
              <a:gd name="connsiteY10" fmla="*/ 1216057 h 1216057"/>
              <a:gd name="connsiteX11" fmla="*/ 1923069 w 2205872"/>
              <a:gd name="connsiteY11" fmla="*/ 1140643 h 1216057"/>
              <a:gd name="connsiteX12" fmla="*/ 1696825 w 2205872"/>
              <a:gd name="connsiteY12" fmla="*/ 1159497 h 1216057"/>
              <a:gd name="connsiteX13" fmla="*/ 1442302 w 2205872"/>
              <a:gd name="connsiteY13" fmla="*/ 1121790 h 1216057"/>
              <a:gd name="connsiteX14" fmla="*/ 1206631 w 2205872"/>
              <a:gd name="connsiteY14" fmla="*/ 1112363 h 1216057"/>
              <a:gd name="connsiteX15" fmla="*/ 980388 w 2205872"/>
              <a:gd name="connsiteY15" fmla="*/ 1084082 h 1216057"/>
              <a:gd name="connsiteX16" fmla="*/ 725864 w 2205872"/>
              <a:gd name="connsiteY16" fmla="*/ 1065229 h 1216057"/>
              <a:gd name="connsiteX17" fmla="*/ 499621 w 2205872"/>
              <a:gd name="connsiteY17" fmla="*/ 1018095 h 1216057"/>
              <a:gd name="connsiteX18" fmla="*/ 254524 w 2205872"/>
              <a:gd name="connsiteY18" fmla="*/ 970961 h 1216057"/>
              <a:gd name="connsiteX19" fmla="*/ 0 w 2205872"/>
              <a:gd name="connsiteY19" fmla="*/ 838986 h 1216057"/>
              <a:gd name="connsiteX20" fmla="*/ 1 w 2205872"/>
              <a:gd name="connsiteY20" fmla="*/ 0 h 1216057"/>
              <a:gd name="connsiteX0" fmla="*/ 1 w 2205872"/>
              <a:gd name="connsiteY0" fmla="*/ 0 h 1216057"/>
              <a:gd name="connsiteX1" fmla="*/ 245097 w 2205872"/>
              <a:gd name="connsiteY1" fmla="*/ 254524 h 1216057"/>
              <a:gd name="connsiteX2" fmla="*/ 490194 w 2205872"/>
              <a:gd name="connsiteY2" fmla="*/ 395926 h 1216057"/>
              <a:gd name="connsiteX3" fmla="*/ 725864 w 2205872"/>
              <a:gd name="connsiteY3" fmla="*/ 509047 h 1216057"/>
              <a:gd name="connsiteX4" fmla="*/ 989815 w 2205872"/>
              <a:gd name="connsiteY4" fmla="*/ 603315 h 1216057"/>
              <a:gd name="connsiteX5" fmla="*/ 1216058 w 2205872"/>
              <a:gd name="connsiteY5" fmla="*/ 688157 h 1216057"/>
              <a:gd name="connsiteX6" fmla="*/ 1461155 w 2205872"/>
              <a:gd name="connsiteY6" fmla="*/ 725864 h 1216057"/>
              <a:gd name="connsiteX7" fmla="*/ 1706252 w 2205872"/>
              <a:gd name="connsiteY7" fmla="*/ 782425 h 1216057"/>
              <a:gd name="connsiteX8" fmla="*/ 1923069 w 2205872"/>
              <a:gd name="connsiteY8" fmla="*/ 829559 h 1216057"/>
              <a:gd name="connsiteX9" fmla="*/ 2187019 w 2205872"/>
              <a:gd name="connsiteY9" fmla="*/ 857839 h 1216057"/>
              <a:gd name="connsiteX10" fmla="*/ 2205872 w 2205872"/>
              <a:gd name="connsiteY10" fmla="*/ 1216057 h 1216057"/>
              <a:gd name="connsiteX11" fmla="*/ 1951349 w 2205872"/>
              <a:gd name="connsiteY11" fmla="*/ 1187777 h 1216057"/>
              <a:gd name="connsiteX12" fmla="*/ 1696825 w 2205872"/>
              <a:gd name="connsiteY12" fmla="*/ 1159497 h 1216057"/>
              <a:gd name="connsiteX13" fmla="*/ 1442302 w 2205872"/>
              <a:gd name="connsiteY13" fmla="*/ 1121790 h 1216057"/>
              <a:gd name="connsiteX14" fmla="*/ 1206631 w 2205872"/>
              <a:gd name="connsiteY14" fmla="*/ 1112363 h 1216057"/>
              <a:gd name="connsiteX15" fmla="*/ 980388 w 2205872"/>
              <a:gd name="connsiteY15" fmla="*/ 1084082 h 1216057"/>
              <a:gd name="connsiteX16" fmla="*/ 725864 w 2205872"/>
              <a:gd name="connsiteY16" fmla="*/ 1065229 h 1216057"/>
              <a:gd name="connsiteX17" fmla="*/ 499621 w 2205872"/>
              <a:gd name="connsiteY17" fmla="*/ 1018095 h 1216057"/>
              <a:gd name="connsiteX18" fmla="*/ 254524 w 2205872"/>
              <a:gd name="connsiteY18" fmla="*/ 970961 h 1216057"/>
              <a:gd name="connsiteX19" fmla="*/ 0 w 2205872"/>
              <a:gd name="connsiteY19" fmla="*/ 838986 h 1216057"/>
              <a:gd name="connsiteX20" fmla="*/ 1 w 2205872"/>
              <a:gd name="connsiteY20" fmla="*/ 0 h 1216057"/>
              <a:gd name="connsiteX0" fmla="*/ 1 w 2187019"/>
              <a:gd name="connsiteY0" fmla="*/ 0 h 1187777"/>
              <a:gd name="connsiteX1" fmla="*/ 245097 w 2187019"/>
              <a:gd name="connsiteY1" fmla="*/ 254524 h 1187777"/>
              <a:gd name="connsiteX2" fmla="*/ 490194 w 2187019"/>
              <a:gd name="connsiteY2" fmla="*/ 395926 h 1187777"/>
              <a:gd name="connsiteX3" fmla="*/ 725864 w 2187019"/>
              <a:gd name="connsiteY3" fmla="*/ 509047 h 1187777"/>
              <a:gd name="connsiteX4" fmla="*/ 989815 w 2187019"/>
              <a:gd name="connsiteY4" fmla="*/ 603315 h 1187777"/>
              <a:gd name="connsiteX5" fmla="*/ 1216058 w 2187019"/>
              <a:gd name="connsiteY5" fmla="*/ 688157 h 1187777"/>
              <a:gd name="connsiteX6" fmla="*/ 1461155 w 2187019"/>
              <a:gd name="connsiteY6" fmla="*/ 725864 h 1187777"/>
              <a:gd name="connsiteX7" fmla="*/ 1706252 w 2187019"/>
              <a:gd name="connsiteY7" fmla="*/ 782425 h 1187777"/>
              <a:gd name="connsiteX8" fmla="*/ 1923069 w 2187019"/>
              <a:gd name="connsiteY8" fmla="*/ 829559 h 1187777"/>
              <a:gd name="connsiteX9" fmla="*/ 2187019 w 2187019"/>
              <a:gd name="connsiteY9" fmla="*/ 857839 h 1187777"/>
              <a:gd name="connsiteX10" fmla="*/ 2177591 w 2187019"/>
              <a:gd name="connsiteY10" fmla="*/ 1159496 h 1187777"/>
              <a:gd name="connsiteX11" fmla="*/ 1951349 w 2187019"/>
              <a:gd name="connsiteY11" fmla="*/ 1187777 h 1187777"/>
              <a:gd name="connsiteX12" fmla="*/ 1696825 w 2187019"/>
              <a:gd name="connsiteY12" fmla="*/ 1159497 h 1187777"/>
              <a:gd name="connsiteX13" fmla="*/ 1442302 w 2187019"/>
              <a:gd name="connsiteY13" fmla="*/ 1121790 h 1187777"/>
              <a:gd name="connsiteX14" fmla="*/ 1206631 w 2187019"/>
              <a:gd name="connsiteY14" fmla="*/ 1112363 h 1187777"/>
              <a:gd name="connsiteX15" fmla="*/ 980388 w 2187019"/>
              <a:gd name="connsiteY15" fmla="*/ 1084082 h 1187777"/>
              <a:gd name="connsiteX16" fmla="*/ 725864 w 2187019"/>
              <a:gd name="connsiteY16" fmla="*/ 1065229 h 1187777"/>
              <a:gd name="connsiteX17" fmla="*/ 499621 w 2187019"/>
              <a:gd name="connsiteY17" fmla="*/ 1018095 h 1187777"/>
              <a:gd name="connsiteX18" fmla="*/ 254524 w 2187019"/>
              <a:gd name="connsiteY18" fmla="*/ 970961 h 1187777"/>
              <a:gd name="connsiteX19" fmla="*/ 0 w 2187019"/>
              <a:gd name="connsiteY19" fmla="*/ 838986 h 1187777"/>
              <a:gd name="connsiteX20" fmla="*/ 1 w 2187019"/>
              <a:gd name="connsiteY20" fmla="*/ 0 h 1187777"/>
              <a:gd name="connsiteX0" fmla="*/ 1 w 2187019"/>
              <a:gd name="connsiteY0" fmla="*/ 0 h 1159497"/>
              <a:gd name="connsiteX1" fmla="*/ 245097 w 2187019"/>
              <a:gd name="connsiteY1" fmla="*/ 254524 h 1159497"/>
              <a:gd name="connsiteX2" fmla="*/ 490194 w 2187019"/>
              <a:gd name="connsiteY2" fmla="*/ 395926 h 1159497"/>
              <a:gd name="connsiteX3" fmla="*/ 725864 w 2187019"/>
              <a:gd name="connsiteY3" fmla="*/ 509047 h 1159497"/>
              <a:gd name="connsiteX4" fmla="*/ 989815 w 2187019"/>
              <a:gd name="connsiteY4" fmla="*/ 603315 h 1159497"/>
              <a:gd name="connsiteX5" fmla="*/ 1216058 w 2187019"/>
              <a:gd name="connsiteY5" fmla="*/ 688157 h 1159497"/>
              <a:gd name="connsiteX6" fmla="*/ 1461155 w 2187019"/>
              <a:gd name="connsiteY6" fmla="*/ 725864 h 1159497"/>
              <a:gd name="connsiteX7" fmla="*/ 1706252 w 2187019"/>
              <a:gd name="connsiteY7" fmla="*/ 782425 h 1159497"/>
              <a:gd name="connsiteX8" fmla="*/ 1923069 w 2187019"/>
              <a:gd name="connsiteY8" fmla="*/ 829559 h 1159497"/>
              <a:gd name="connsiteX9" fmla="*/ 2187019 w 2187019"/>
              <a:gd name="connsiteY9" fmla="*/ 857839 h 1159497"/>
              <a:gd name="connsiteX10" fmla="*/ 2177591 w 2187019"/>
              <a:gd name="connsiteY10" fmla="*/ 1159496 h 1159497"/>
              <a:gd name="connsiteX11" fmla="*/ 1951349 w 2187019"/>
              <a:gd name="connsiteY11" fmla="*/ 1131216 h 1159497"/>
              <a:gd name="connsiteX12" fmla="*/ 1696825 w 2187019"/>
              <a:gd name="connsiteY12" fmla="*/ 1159497 h 1159497"/>
              <a:gd name="connsiteX13" fmla="*/ 1442302 w 2187019"/>
              <a:gd name="connsiteY13" fmla="*/ 1121790 h 1159497"/>
              <a:gd name="connsiteX14" fmla="*/ 1206631 w 2187019"/>
              <a:gd name="connsiteY14" fmla="*/ 1112363 h 1159497"/>
              <a:gd name="connsiteX15" fmla="*/ 980388 w 2187019"/>
              <a:gd name="connsiteY15" fmla="*/ 1084082 h 1159497"/>
              <a:gd name="connsiteX16" fmla="*/ 725864 w 2187019"/>
              <a:gd name="connsiteY16" fmla="*/ 1065229 h 1159497"/>
              <a:gd name="connsiteX17" fmla="*/ 499621 w 2187019"/>
              <a:gd name="connsiteY17" fmla="*/ 1018095 h 1159497"/>
              <a:gd name="connsiteX18" fmla="*/ 254524 w 2187019"/>
              <a:gd name="connsiteY18" fmla="*/ 970961 h 1159497"/>
              <a:gd name="connsiteX19" fmla="*/ 0 w 2187019"/>
              <a:gd name="connsiteY19" fmla="*/ 838986 h 1159497"/>
              <a:gd name="connsiteX20" fmla="*/ 1 w 2187019"/>
              <a:gd name="connsiteY20" fmla="*/ 0 h 1159497"/>
              <a:gd name="connsiteX0" fmla="*/ 1 w 2187019"/>
              <a:gd name="connsiteY0" fmla="*/ 0 h 1159497"/>
              <a:gd name="connsiteX1" fmla="*/ 245097 w 2187019"/>
              <a:gd name="connsiteY1" fmla="*/ 254524 h 1159497"/>
              <a:gd name="connsiteX2" fmla="*/ 490194 w 2187019"/>
              <a:gd name="connsiteY2" fmla="*/ 395926 h 1159497"/>
              <a:gd name="connsiteX3" fmla="*/ 725864 w 2187019"/>
              <a:gd name="connsiteY3" fmla="*/ 509047 h 1159497"/>
              <a:gd name="connsiteX4" fmla="*/ 989815 w 2187019"/>
              <a:gd name="connsiteY4" fmla="*/ 603315 h 1159497"/>
              <a:gd name="connsiteX5" fmla="*/ 1216058 w 2187019"/>
              <a:gd name="connsiteY5" fmla="*/ 688157 h 1159497"/>
              <a:gd name="connsiteX6" fmla="*/ 1461155 w 2187019"/>
              <a:gd name="connsiteY6" fmla="*/ 725864 h 1159497"/>
              <a:gd name="connsiteX7" fmla="*/ 1706252 w 2187019"/>
              <a:gd name="connsiteY7" fmla="*/ 782425 h 1159497"/>
              <a:gd name="connsiteX8" fmla="*/ 1923069 w 2187019"/>
              <a:gd name="connsiteY8" fmla="*/ 829559 h 1159497"/>
              <a:gd name="connsiteX9" fmla="*/ 2187019 w 2187019"/>
              <a:gd name="connsiteY9" fmla="*/ 857839 h 1159497"/>
              <a:gd name="connsiteX10" fmla="*/ 2177591 w 2187019"/>
              <a:gd name="connsiteY10" fmla="*/ 1159496 h 1159497"/>
              <a:gd name="connsiteX11" fmla="*/ 1923068 w 2187019"/>
              <a:gd name="connsiteY11" fmla="*/ 1150070 h 1159497"/>
              <a:gd name="connsiteX12" fmla="*/ 1696825 w 2187019"/>
              <a:gd name="connsiteY12" fmla="*/ 1159497 h 1159497"/>
              <a:gd name="connsiteX13" fmla="*/ 1442302 w 2187019"/>
              <a:gd name="connsiteY13" fmla="*/ 1121790 h 1159497"/>
              <a:gd name="connsiteX14" fmla="*/ 1206631 w 2187019"/>
              <a:gd name="connsiteY14" fmla="*/ 1112363 h 1159497"/>
              <a:gd name="connsiteX15" fmla="*/ 980388 w 2187019"/>
              <a:gd name="connsiteY15" fmla="*/ 1084082 h 1159497"/>
              <a:gd name="connsiteX16" fmla="*/ 725864 w 2187019"/>
              <a:gd name="connsiteY16" fmla="*/ 1065229 h 1159497"/>
              <a:gd name="connsiteX17" fmla="*/ 499621 w 2187019"/>
              <a:gd name="connsiteY17" fmla="*/ 1018095 h 1159497"/>
              <a:gd name="connsiteX18" fmla="*/ 254524 w 2187019"/>
              <a:gd name="connsiteY18" fmla="*/ 970961 h 1159497"/>
              <a:gd name="connsiteX19" fmla="*/ 0 w 2187019"/>
              <a:gd name="connsiteY19" fmla="*/ 838986 h 1159497"/>
              <a:gd name="connsiteX20" fmla="*/ 1 w 2187019"/>
              <a:gd name="connsiteY20" fmla="*/ 0 h 1159497"/>
              <a:gd name="connsiteX0" fmla="*/ 1 w 2187019"/>
              <a:gd name="connsiteY0" fmla="*/ 0 h 1159497"/>
              <a:gd name="connsiteX1" fmla="*/ 245097 w 2187019"/>
              <a:gd name="connsiteY1" fmla="*/ 254524 h 1159497"/>
              <a:gd name="connsiteX2" fmla="*/ 490194 w 2187019"/>
              <a:gd name="connsiteY2" fmla="*/ 395926 h 1159497"/>
              <a:gd name="connsiteX3" fmla="*/ 725864 w 2187019"/>
              <a:gd name="connsiteY3" fmla="*/ 509047 h 1159497"/>
              <a:gd name="connsiteX4" fmla="*/ 989815 w 2187019"/>
              <a:gd name="connsiteY4" fmla="*/ 603315 h 1159497"/>
              <a:gd name="connsiteX5" fmla="*/ 1216058 w 2187019"/>
              <a:gd name="connsiteY5" fmla="*/ 688157 h 1159497"/>
              <a:gd name="connsiteX6" fmla="*/ 1461155 w 2187019"/>
              <a:gd name="connsiteY6" fmla="*/ 725864 h 1159497"/>
              <a:gd name="connsiteX7" fmla="*/ 1706252 w 2187019"/>
              <a:gd name="connsiteY7" fmla="*/ 782425 h 1159497"/>
              <a:gd name="connsiteX8" fmla="*/ 1923069 w 2187019"/>
              <a:gd name="connsiteY8" fmla="*/ 829559 h 1159497"/>
              <a:gd name="connsiteX9" fmla="*/ 2187019 w 2187019"/>
              <a:gd name="connsiteY9" fmla="*/ 857839 h 1159497"/>
              <a:gd name="connsiteX10" fmla="*/ 2177591 w 2187019"/>
              <a:gd name="connsiteY10" fmla="*/ 1159496 h 1159497"/>
              <a:gd name="connsiteX11" fmla="*/ 1923068 w 2187019"/>
              <a:gd name="connsiteY11" fmla="*/ 1140643 h 1159497"/>
              <a:gd name="connsiteX12" fmla="*/ 1696825 w 2187019"/>
              <a:gd name="connsiteY12" fmla="*/ 1159497 h 1159497"/>
              <a:gd name="connsiteX13" fmla="*/ 1442302 w 2187019"/>
              <a:gd name="connsiteY13" fmla="*/ 1121790 h 1159497"/>
              <a:gd name="connsiteX14" fmla="*/ 1206631 w 2187019"/>
              <a:gd name="connsiteY14" fmla="*/ 1112363 h 1159497"/>
              <a:gd name="connsiteX15" fmla="*/ 980388 w 2187019"/>
              <a:gd name="connsiteY15" fmla="*/ 1084082 h 1159497"/>
              <a:gd name="connsiteX16" fmla="*/ 725864 w 2187019"/>
              <a:gd name="connsiteY16" fmla="*/ 1065229 h 1159497"/>
              <a:gd name="connsiteX17" fmla="*/ 499621 w 2187019"/>
              <a:gd name="connsiteY17" fmla="*/ 1018095 h 1159497"/>
              <a:gd name="connsiteX18" fmla="*/ 254524 w 2187019"/>
              <a:gd name="connsiteY18" fmla="*/ 970961 h 1159497"/>
              <a:gd name="connsiteX19" fmla="*/ 0 w 2187019"/>
              <a:gd name="connsiteY19" fmla="*/ 838986 h 1159497"/>
              <a:gd name="connsiteX20" fmla="*/ 1 w 2187019"/>
              <a:gd name="connsiteY20" fmla="*/ 0 h 1159497"/>
              <a:gd name="connsiteX0" fmla="*/ 1 w 2187019"/>
              <a:gd name="connsiteY0" fmla="*/ 0 h 1168923"/>
              <a:gd name="connsiteX1" fmla="*/ 245097 w 2187019"/>
              <a:gd name="connsiteY1" fmla="*/ 254524 h 1168923"/>
              <a:gd name="connsiteX2" fmla="*/ 490194 w 2187019"/>
              <a:gd name="connsiteY2" fmla="*/ 395926 h 1168923"/>
              <a:gd name="connsiteX3" fmla="*/ 725864 w 2187019"/>
              <a:gd name="connsiteY3" fmla="*/ 509047 h 1168923"/>
              <a:gd name="connsiteX4" fmla="*/ 989815 w 2187019"/>
              <a:gd name="connsiteY4" fmla="*/ 603315 h 1168923"/>
              <a:gd name="connsiteX5" fmla="*/ 1216058 w 2187019"/>
              <a:gd name="connsiteY5" fmla="*/ 688157 h 1168923"/>
              <a:gd name="connsiteX6" fmla="*/ 1461155 w 2187019"/>
              <a:gd name="connsiteY6" fmla="*/ 725864 h 1168923"/>
              <a:gd name="connsiteX7" fmla="*/ 1706252 w 2187019"/>
              <a:gd name="connsiteY7" fmla="*/ 782425 h 1168923"/>
              <a:gd name="connsiteX8" fmla="*/ 1923069 w 2187019"/>
              <a:gd name="connsiteY8" fmla="*/ 829559 h 1168923"/>
              <a:gd name="connsiteX9" fmla="*/ 2187019 w 2187019"/>
              <a:gd name="connsiteY9" fmla="*/ 857839 h 1168923"/>
              <a:gd name="connsiteX10" fmla="*/ 2177591 w 2187019"/>
              <a:gd name="connsiteY10" fmla="*/ 1159496 h 1168923"/>
              <a:gd name="connsiteX11" fmla="*/ 1923068 w 2187019"/>
              <a:gd name="connsiteY11" fmla="*/ 1168923 h 1168923"/>
              <a:gd name="connsiteX12" fmla="*/ 1696825 w 2187019"/>
              <a:gd name="connsiteY12" fmla="*/ 1159497 h 1168923"/>
              <a:gd name="connsiteX13" fmla="*/ 1442302 w 2187019"/>
              <a:gd name="connsiteY13" fmla="*/ 1121790 h 1168923"/>
              <a:gd name="connsiteX14" fmla="*/ 1206631 w 2187019"/>
              <a:gd name="connsiteY14" fmla="*/ 1112363 h 1168923"/>
              <a:gd name="connsiteX15" fmla="*/ 980388 w 2187019"/>
              <a:gd name="connsiteY15" fmla="*/ 1084082 h 1168923"/>
              <a:gd name="connsiteX16" fmla="*/ 725864 w 2187019"/>
              <a:gd name="connsiteY16" fmla="*/ 1065229 h 1168923"/>
              <a:gd name="connsiteX17" fmla="*/ 499621 w 2187019"/>
              <a:gd name="connsiteY17" fmla="*/ 1018095 h 1168923"/>
              <a:gd name="connsiteX18" fmla="*/ 254524 w 2187019"/>
              <a:gd name="connsiteY18" fmla="*/ 970961 h 1168923"/>
              <a:gd name="connsiteX19" fmla="*/ 0 w 2187019"/>
              <a:gd name="connsiteY19" fmla="*/ 838986 h 1168923"/>
              <a:gd name="connsiteX20" fmla="*/ 1 w 2187019"/>
              <a:gd name="connsiteY20" fmla="*/ 0 h 1168923"/>
              <a:gd name="connsiteX0" fmla="*/ 1 w 2187019"/>
              <a:gd name="connsiteY0" fmla="*/ 0 h 1197204"/>
              <a:gd name="connsiteX1" fmla="*/ 245097 w 2187019"/>
              <a:gd name="connsiteY1" fmla="*/ 254524 h 1197204"/>
              <a:gd name="connsiteX2" fmla="*/ 490194 w 2187019"/>
              <a:gd name="connsiteY2" fmla="*/ 395926 h 1197204"/>
              <a:gd name="connsiteX3" fmla="*/ 725864 w 2187019"/>
              <a:gd name="connsiteY3" fmla="*/ 509047 h 1197204"/>
              <a:gd name="connsiteX4" fmla="*/ 989815 w 2187019"/>
              <a:gd name="connsiteY4" fmla="*/ 603315 h 1197204"/>
              <a:gd name="connsiteX5" fmla="*/ 1216058 w 2187019"/>
              <a:gd name="connsiteY5" fmla="*/ 688157 h 1197204"/>
              <a:gd name="connsiteX6" fmla="*/ 1461155 w 2187019"/>
              <a:gd name="connsiteY6" fmla="*/ 725864 h 1197204"/>
              <a:gd name="connsiteX7" fmla="*/ 1706252 w 2187019"/>
              <a:gd name="connsiteY7" fmla="*/ 782425 h 1197204"/>
              <a:gd name="connsiteX8" fmla="*/ 1923069 w 2187019"/>
              <a:gd name="connsiteY8" fmla="*/ 829559 h 1197204"/>
              <a:gd name="connsiteX9" fmla="*/ 2187019 w 2187019"/>
              <a:gd name="connsiteY9" fmla="*/ 857839 h 1197204"/>
              <a:gd name="connsiteX10" fmla="*/ 2130457 w 2187019"/>
              <a:gd name="connsiteY10" fmla="*/ 1197204 h 1197204"/>
              <a:gd name="connsiteX11" fmla="*/ 1923068 w 2187019"/>
              <a:gd name="connsiteY11" fmla="*/ 1168923 h 1197204"/>
              <a:gd name="connsiteX12" fmla="*/ 1696825 w 2187019"/>
              <a:gd name="connsiteY12" fmla="*/ 1159497 h 1197204"/>
              <a:gd name="connsiteX13" fmla="*/ 1442302 w 2187019"/>
              <a:gd name="connsiteY13" fmla="*/ 1121790 h 1197204"/>
              <a:gd name="connsiteX14" fmla="*/ 1206631 w 2187019"/>
              <a:gd name="connsiteY14" fmla="*/ 1112363 h 1197204"/>
              <a:gd name="connsiteX15" fmla="*/ 980388 w 2187019"/>
              <a:gd name="connsiteY15" fmla="*/ 1084082 h 1197204"/>
              <a:gd name="connsiteX16" fmla="*/ 725864 w 2187019"/>
              <a:gd name="connsiteY16" fmla="*/ 1065229 h 1197204"/>
              <a:gd name="connsiteX17" fmla="*/ 499621 w 2187019"/>
              <a:gd name="connsiteY17" fmla="*/ 1018095 h 1197204"/>
              <a:gd name="connsiteX18" fmla="*/ 254524 w 2187019"/>
              <a:gd name="connsiteY18" fmla="*/ 970961 h 1197204"/>
              <a:gd name="connsiteX19" fmla="*/ 0 w 2187019"/>
              <a:gd name="connsiteY19" fmla="*/ 838986 h 1197204"/>
              <a:gd name="connsiteX20" fmla="*/ 1 w 2187019"/>
              <a:gd name="connsiteY20" fmla="*/ 0 h 1197204"/>
              <a:gd name="connsiteX0" fmla="*/ 1 w 2196445"/>
              <a:gd name="connsiteY0" fmla="*/ 0 h 1168923"/>
              <a:gd name="connsiteX1" fmla="*/ 245097 w 2196445"/>
              <a:gd name="connsiteY1" fmla="*/ 254524 h 1168923"/>
              <a:gd name="connsiteX2" fmla="*/ 490194 w 2196445"/>
              <a:gd name="connsiteY2" fmla="*/ 395926 h 1168923"/>
              <a:gd name="connsiteX3" fmla="*/ 725864 w 2196445"/>
              <a:gd name="connsiteY3" fmla="*/ 509047 h 1168923"/>
              <a:gd name="connsiteX4" fmla="*/ 989815 w 2196445"/>
              <a:gd name="connsiteY4" fmla="*/ 603315 h 1168923"/>
              <a:gd name="connsiteX5" fmla="*/ 1216058 w 2196445"/>
              <a:gd name="connsiteY5" fmla="*/ 688157 h 1168923"/>
              <a:gd name="connsiteX6" fmla="*/ 1461155 w 2196445"/>
              <a:gd name="connsiteY6" fmla="*/ 725864 h 1168923"/>
              <a:gd name="connsiteX7" fmla="*/ 1706252 w 2196445"/>
              <a:gd name="connsiteY7" fmla="*/ 782425 h 1168923"/>
              <a:gd name="connsiteX8" fmla="*/ 1923069 w 2196445"/>
              <a:gd name="connsiteY8" fmla="*/ 829559 h 1168923"/>
              <a:gd name="connsiteX9" fmla="*/ 2187019 w 2196445"/>
              <a:gd name="connsiteY9" fmla="*/ 857839 h 1168923"/>
              <a:gd name="connsiteX10" fmla="*/ 2196445 w 2196445"/>
              <a:gd name="connsiteY10" fmla="*/ 1159497 h 1168923"/>
              <a:gd name="connsiteX11" fmla="*/ 1923068 w 2196445"/>
              <a:gd name="connsiteY11" fmla="*/ 1168923 h 1168923"/>
              <a:gd name="connsiteX12" fmla="*/ 1696825 w 2196445"/>
              <a:gd name="connsiteY12" fmla="*/ 1159497 h 1168923"/>
              <a:gd name="connsiteX13" fmla="*/ 1442302 w 2196445"/>
              <a:gd name="connsiteY13" fmla="*/ 1121790 h 1168923"/>
              <a:gd name="connsiteX14" fmla="*/ 1206631 w 2196445"/>
              <a:gd name="connsiteY14" fmla="*/ 1112363 h 1168923"/>
              <a:gd name="connsiteX15" fmla="*/ 980388 w 2196445"/>
              <a:gd name="connsiteY15" fmla="*/ 1084082 h 1168923"/>
              <a:gd name="connsiteX16" fmla="*/ 725864 w 2196445"/>
              <a:gd name="connsiteY16" fmla="*/ 1065229 h 1168923"/>
              <a:gd name="connsiteX17" fmla="*/ 499621 w 2196445"/>
              <a:gd name="connsiteY17" fmla="*/ 1018095 h 1168923"/>
              <a:gd name="connsiteX18" fmla="*/ 254524 w 2196445"/>
              <a:gd name="connsiteY18" fmla="*/ 970961 h 1168923"/>
              <a:gd name="connsiteX19" fmla="*/ 0 w 2196445"/>
              <a:gd name="connsiteY19" fmla="*/ 838986 h 1168923"/>
              <a:gd name="connsiteX20" fmla="*/ 1 w 2196445"/>
              <a:gd name="connsiteY20" fmla="*/ 0 h 1168923"/>
              <a:gd name="connsiteX0" fmla="*/ 1 w 2187019"/>
              <a:gd name="connsiteY0" fmla="*/ 0 h 1168924"/>
              <a:gd name="connsiteX1" fmla="*/ 245097 w 2187019"/>
              <a:gd name="connsiteY1" fmla="*/ 254524 h 1168924"/>
              <a:gd name="connsiteX2" fmla="*/ 490194 w 2187019"/>
              <a:gd name="connsiteY2" fmla="*/ 395926 h 1168924"/>
              <a:gd name="connsiteX3" fmla="*/ 725864 w 2187019"/>
              <a:gd name="connsiteY3" fmla="*/ 509047 h 1168924"/>
              <a:gd name="connsiteX4" fmla="*/ 989815 w 2187019"/>
              <a:gd name="connsiteY4" fmla="*/ 603315 h 1168924"/>
              <a:gd name="connsiteX5" fmla="*/ 1216058 w 2187019"/>
              <a:gd name="connsiteY5" fmla="*/ 688157 h 1168924"/>
              <a:gd name="connsiteX6" fmla="*/ 1461155 w 2187019"/>
              <a:gd name="connsiteY6" fmla="*/ 725864 h 1168924"/>
              <a:gd name="connsiteX7" fmla="*/ 1706252 w 2187019"/>
              <a:gd name="connsiteY7" fmla="*/ 782425 h 1168924"/>
              <a:gd name="connsiteX8" fmla="*/ 1923069 w 2187019"/>
              <a:gd name="connsiteY8" fmla="*/ 829559 h 1168924"/>
              <a:gd name="connsiteX9" fmla="*/ 2187019 w 2187019"/>
              <a:gd name="connsiteY9" fmla="*/ 857839 h 1168924"/>
              <a:gd name="connsiteX10" fmla="*/ 2149311 w 2187019"/>
              <a:gd name="connsiteY10" fmla="*/ 1168924 h 1168924"/>
              <a:gd name="connsiteX11" fmla="*/ 1923068 w 2187019"/>
              <a:gd name="connsiteY11" fmla="*/ 1168923 h 1168924"/>
              <a:gd name="connsiteX12" fmla="*/ 1696825 w 2187019"/>
              <a:gd name="connsiteY12" fmla="*/ 1159497 h 1168924"/>
              <a:gd name="connsiteX13" fmla="*/ 1442302 w 2187019"/>
              <a:gd name="connsiteY13" fmla="*/ 1121790 h 1168924"/>
              <a:gd name="connsiteX14" fmla="*/ 1206631 w 2187019"/>
              <a:gd name="connsiteY14" fmla="*/ 1112363 h 1168924"/>
              <a:gd name="connsiteX15" fmla="*/ 980388 w 2187019"/>
              <a:gd name="connsiteY15" fmla="*/ 1084082 h 1168924"/>
              <a:gd name="connsiteX16" fmla="*/ 725864 w 2187019"/>
              <a:gd name="connsiteY16" fmla="*/ 1065229 h 1168924"/>
              <a:gd name="connsiteX17" fmla="*/ 499621 w 2187019"/>
              <a:gd name="connsiteY17" fmla="*/ 1018095 h 1168924"/>
              <a:gd name="connsiteX18" fmla="*/ 254524 w 2187019"/>
              <a:gd name="connsiteY18" fmla="*/ 970961 h 1168924"/>
              <a:gd name="connsiteX19" fmla="*/ 0 w 2187019"/>
              <a:gd name="connsiteY19" fmla="*/ 838986 h 1168924"/>
              <a:gd name="connsiteX20" fmla="*/ 1 w 2187019"/>
              <a:gd name="connsiteY20" fmla="*/ 0 h 1168924"/>
              <a:gd name="connsiteX0" fmla="*/ 1 w 2187019"/>
              <a:gd name="connsiteY0" fmla="*/ 0 h 1168923"/>
              <a:gd name="connsiteX1" fmla="*/ 245097 w 2187019"/>
              <a:gd name="connsiteY1" fmla="*/ 254524 h 1168923"/>
              <a:gd name="connsiteX2" fmla="*/ 490194 w 2187019"/>
              <a:gd name="connsiteY2" fmla="*/ 395926 h 1168923"/>
              <a:gd name="connsiteX3" fmla="*/ 725864 w 2187019"/>
              <a:gd name="connsiteY3" fmla="*/ 509047 h 1168923"/>
              <a:gd name="connsiteX4" fmla="*/ 989815 w 2187019"/>
              <a:gd name="connsiteY4" fmla="*/ 603315 h 1168923"/>
              <a:gd name="connsiteX5" fmla="*/ 1216058 w 2187019"/>
              <a:gd name="connsiteY5" fmla="*/ 688157 h 1168923"/>
              <a:gd name="connsiteX6" fmla="*/ 1461155 w 2187019"/>
              <a:gd name="connsiteY6" fmla="*/ 725864 h 1168923"/>
              <a:gd name="connsiteX7" fmla="*/ 1706252 w 2187019"/>
              <a:gd name="connsiteY7" fmla="*/ 782425 h 1168923"/>
              <a:gd name="connsiteX8" fmla="*/ 1923069 w 2187019"/>
              <a:gd name="connsiteY8" fmla="*/ 829559 h 1168923"/>
              <a:gd name="connsiteX9" fmla="*/ 2187019 w 2187019"/>
              <a:gd name="connsiteY9" fmla="*/ 857839 h 1168923"/>
              <a:gd name="connsiteX10" fmla="*/ 2177591 w 2187019"/>
              <a:gd name="connsiteY10" fmla="*/ 1150071 h 1168923"/>
              <a:gd name="connsiteX11" fmla="*/ 1923068 w 2187019"/>
              <a:gd name="connsiteY11" fmla="*/ 1168923 h 1168923"/>
              <a:gd name="connsiteX12" fmla="*/ 1696825 w 2187019"/>
              <a:gd name="connsiteY12" fmla="*/ 1159497 h 1168923"/>
              <a:gd name="connsiteX13" fmla="*/ 1442302 w 2187019"/>
              <a:gd name="connsiteY13" fmla="*/ 1121790 h 1168923"/>
              <a:gd name="connsiteX14" fmla="*/ 1206631 w 2187019"/>
              <a:gd name="connsiteY14" fmla="*/ 1112363 h 1168923"/>
              <a:gd name="connsiteX15" fmla="*/ 980388 w 2187019"/>
              <a:gd name="connsiteY15" fmla="*/ 1084082 h 1168923"/>
              <a:gd name="connsiteX16" fmla="*/ 725864 w 2187019"/>
              <a:gd name="connsiteY16" fmla="*/ 1065229 h 1168923"/>
              <a:gd name="connsiteX17" fmla="*/ 499621 w 2187019"/>
              <a:gd name="connsiteY17" fmla="*/ 1018095 h 1168923"/>
              <a:gd name="connsiteX18" fmla="*/ 254524 w 2187019"/>
              <a:gd name="connsiteY18" fmla="*/ 970961 h 1168923"/>
              <a:gd name="connsiteX19" fmla="*/ 0 w 2187019"/>
              <a:gd name="connsiteY19" fmla="*/ 838986 h 1168923"/>
              <a:gd name="connsiteX20" fmla="*/ 1 w 2187019"/>
              <a:gd name="connsiteY20" fmla="*/ 0 h 1168923"/>
              <a:gd name="connsiteX0" fmla="*/ 1 w 2205871"/>
              <a:gd name="connsiteY0" fmla="*/ 0 h 1197205"/>
              <a:gd name="connsiteX1" fmla="*/ 245097 w 2205871"/>
              <a:gd name="connsiteY1" fmla="*/ 254524 h 1197205"/>
              <a:gd name="connsiteX2" fmla="*/ 490194 w 2205871"/>
              <a:gd name="connsiteY2" fmla="*/ 395926 h 1197205"/>
              <a:gd name="connsiteX3" fmla="*/ 725864 w 2205871"/>
              <a:gd name="connsiteY3" fmla="*/ 509047 h 1197205"/>
              <a:gd name="connsiteX4" fmla="*/ 989815 w 2205871"/>
              <a:gd name="connsiteY4" fmla="*/ 603315 h 1197205"/>
              <a:gd name="connsiteX5" fmla="*/ 1216058 w 2205871"/>
              <a:gd name="connsiteY5" fmla="*/ 688157 h 1197205"/>
              <a:gd name="connsiteX6" fmla="*/ 1461155 w 2205871"/>
              <a:gd name="connsiteY6" fmla="*/ 725864 h 1197205"/>
              <a:gd name="connsiteX7" fmla="*/ 1706252 w 2205871"/>
              <a:gd name="connsiteY7" fmla="*/ 782425 h 1197205"/>
              <a:gd name="connsiteX8" fmla="*/ 1923069 w 2205871"/>
              <a:gd name="connsiteY8" fmla="*/ 829559 h 1197205"/>
              <a:gd name="connsiteX9" fmla="*/ 2187019 w 2205871"/>
              <a:gd name="connsiteY9" fmla="*/ 857839 h 1197205"/>
              <a:gd name="connsiteX10" fmla="*/ 2205871 w 2205871"/>
              <a:gd name="connsiteY10" fmla="*/ 1197205 h 1197205"/>
              <a:gd name="connsiteX11" fmla="*/ 1923068 w 2205871"/>
              <a:gd name="connsiteY11" fmla="*/ 1168923 h 1197205"/>
              <a:gd name="connsiteX12" fmla="*/ 1696825 w 2205871"/>
              <a:gd name="connsiteY12" fmla="*/ 1159497 h 1197205"/>
              <a:gd name="connsiteX13" fmla="*/ 1442302 w 2205871"/>
              <a:gd name="connsiteY13" fmla="*/ 1121790 h 1197205"/>
              <a:gd name="connsiteX14" fmla="*/ 1206631 w 2205871"/>
              <a:gd name="connsiteY14" fmla="*/ 1112363 h 1197205"/>
              <a:gd name="connsiteX15" fmla="*/ 980388 w 2205871"/>
              <a:gd name="connsiteY15" fmla="*/ 1084082 h 1197205"/>
              <a:gd name="connsiteX16" fmla="*/ 725864 w 2205871"/>
              <a:gd name="connsiteY16" fmla="*/ 1065229 h 1197205"/>
              <a:gd name="connsiteX17" fmla="*/ 499621 w 2205871"/>
              <a:gd name="connsiteY17" fmla="*/ 1018095 h 1197205"/>
              <a:gd name="connsiteX18" fmla="*/ 254524 w 2205871"/>
              <a:gd name="connsiteY18" fmla="*/ 970961 h 1197205"/>
              <a:gd name="connsiteX19" fmla="*/ 0 w 2205871"/>
              <a:gd name="connsiteY19" fmla="*/ 838986 h 1197205"/>
              <a:gd name="connsiteX20" fmla="*/ 1 w 2205871"/>
              <a:gd name="connsiteY20" fmla="*/ 0 h 1197205"/>
              <a:gd name="connsiteX0" fmla="*/ 1 w 2196444"/>
              <a:gd name="connsiteY0" fmla="*/ 0 h 1197205"/>
              <a:gd name="connsiteX1" fmla="*/ 245097 w 2196444"/>
              <a:gd name="connsiteY1" fmla="*/ 254524 h 1197205"/>
              <a:gd name="connsiteX2" fmla="*/ 490194 w 2196444"/>
              <a:gd name="connsiteY2" fmla="*/ 395926 h 1197205"/>
              <a:gd name="connsiteX3" fmla="*/ 725864 w 2196444"/>
              <a:gd name="connsiteY3" fmla="*/ 509047 h 1197205"/>
              <a:gd name="connsiteX4" fmla="*/ 989815 w 2196444"/>
              <a:gd name="connsiteY4" fmla="*/ 603315 h 1197205"/>
              <a:gd name="connsiteX5" fmla="*/ 1216058 w 2196444"/>
              <a:gd name="connsiteY5" fmla="*/ 688157 h 1197205"/>
              <a:gd name="connsiteX6" fmla="*/ 1461155 w 2196444"/>
              <a:gd name="connsiteY6" fmla="*/ 725864 h 1197205"/>
              <a:gd name="connsiteX7" fmla="*/ 1706252 w 2196444"/>
              <a:gd name="connsiteY7" fmla="*/ 782425 h 1197205"/>
              <a:gd name="connsiteX8" fmla="*/ 1923069 w 2196444"/>
              <a:gd name="connsiteY8" fmla="*/ 829559 h 1197205"/>
              <a:gd name="connsiteX9" fmla="*/ 2187019 w 2196444"/>
              <a:gd name="connsiteY9" fmla="*/ 857839 h 1197205"/>
              <a:gd name="connsiteX10" fmla="*/ 2196444 w 2196444"/>
              <a:gd name="connsiteY10" fmla="*/ 1197205 h 1197205"/>
              <a:gd name="connsiteX11" fmla="*/ 1923068 w 2196444"/>
              <a:gd name="connsiteY11" fmla="*/ 1168923 h 1197205"/>
              <a:gd name="connsiteX12" fmla="*/ 1696825 w 2196444"/>
              <a:gd name="connsiteY12" fmla="*/ 1159497 h 1197205"/>
              <a:gd name="connsiteX13" fmla="*/ 1442302 w 2196444"/>
              <a:gd name="connsiteY13" fmla="*/ 1121790 h 1197205"/>
              <a:gd name="connsiteX14" fmla="*/ 1206631 w 2196444"/>
              <a:gd name="connsiteY14" fmla="*/ 1112363 h 1197205"/>
              <a:gd name="connsiteX15" fmla="*/ 980388 w 2196444"/>
              <a:gd name="connsiteY15" fmla="*/ 1084082 h 1197205"/>
              <a:gd name="connsiteX16" fmla="*/ 725864 w 2196444"/>
              <a:gd name="connsiteY16" fmla="*/ 1065229 h 1197205"/>
              <a:gd name="connsiteX17" fmla="*/ 499621 w 2196444"/>
              <a:gd name="connsiteY17" fmla="*/ 1018095 h 1197205"/>
              <a:gd name="connsiteX18" fmla="*/ 254524 w 2196444"/>
              <a:gd name="connsiteY18" fmla="*/ 970961 h 1197205"/>
              <a:gd name="connsiteX19" fmla="*/ 0 w 2196444"/>
              <a:gd name="connsiteY19" fmla="*/ 838986 h 1197205"/>
              <a:gd name="connsiteX20" fmla="*/ 1 w 2196444"/>
              <a:gd name="connsiteY20" fmla="*/ 0 h 1197205"/>
              <a:gd name="connsiteX0" fmla="*/ 1 w 2215297"/>
              <a:gd name="connsiteY0" fmla="*/ 0 h 1187778"/>
              <a:gd name="connsiteX1" fmla="*/ 245097 w 2215297"/>
              <a:gd name="connsiteY1" fmla="*/ 254524 h 1187778"/>
              <a:gd name="connsiteX2" fmla="*/ 490194 w 2215297"/>
              <a:gd name="connsiteY2" fmla="*/ 395926 h 1187778"/>
              <a:gd name="connsiteX3" fmla="*/ 725864 w 2215297"/>
              <a:gd name="connsiteY3" fmla="*/ 509047 h 1187778"/>
              <a:gd name="connsiteX4" fmla="*/ 989815 w 2215297"/>
              <a:gd name="connsiteY4" fmla="*/ 603315 h 1187778"/>
              <a:gd name="connsiteX5" fmla="*/ 1216058 w 2215297"/>
              <a:gd name="connsiteY5" fmla="*/ 688157 h 1187778"/>
              <a:gd name="connsiteX6" fmla="*/ 1461155 w 2215297"/>
              <a:gd name="connsiteY6" fmla="*/ 725864 h 1187778"/>
              <a:gd name="connsiteX7" fmla="*/ 1706252 w 2215297"/>
              <a:gd name="connsiteY7" fmla="*/ 782425 h 1187778"/>
              <a:gd name="connsiteX8" fmla="*/ 1923069 w 2215297"/>
              <a:gd name="connsiteY8" fmla="*/ 829559 h 1187778"/>
              <a:gd name="connsiteX9" fmla="*/ 2187019 w 2215297"/>
              <a:gd name="connsiteY9" fmla="*/ 857839 h 1187778"/>
              <a:gd name="connsiteX10" fmla="*/ 2215297 w 2215297"/>
              <a:gd name="connsiteY10" fmla="*/ 1187778 h 1187778"/>
              <a:gd name="connsiteX11" fmla="*/ 1923068 w 2215297"/>
              <a:gd name="connsiteY11" fmla="*/ 1168923 h 1187778"/>
              <a:gd name="connsiteX12" fmla="*/ 1696825 w 2215297"/>
              <a:gd name="connsiteY12" fmla="*/ 1159497 h 1187778"/>
              <a:gd name="connsiteX13" fmla="*/ 1442302 w 2215297"/>
              <a:gd name="connsiteY13" fmla="*/ 1121790 h 1187778"/>
              <a:gd name="connsiteX14" fmla="*/ 1206631 w 2215297"/>
              <a:gd name="connsiteY14" fmla="*/ 1112363 h 1187778"/>
              <a:gd name="connsiteX15" fmla="*/ 980388 w 2215297"/>
              <a:gd name="connsiteY15" fmla="*/ 1084082 h 1187778"/>
              <a:gd name="connsiteX16" fmla="*/ 725864 w 2215297"/>
              <a:gd name="connsiteY16" fmla="*/ 1065229 h 1187778"/>
              <a:gd name="connsiteX17" fmla="*/ 499621 w 2215297"/>
              <a:gd name="connsiteY17" fmla="*/ 1018095 h 1187778"/>
              <a:gd name="connsiteX18" fmla="*/ 254524 w 2215297"/>
              <a:gd name="connsiteY18" fmla="*/ 970961 h 1187778"/>
              <a:gd name="connsiteX19" fmla="*/ 0 w 2215297"/>
              <a:gd name="connsiteY19" fmla="*/ 838986 h 1187778"/>
              <a:gd name="connsiteX20" fmla="*/ 1 w 2215297"/>
              <a:gd name="connsiteY20" fmla="*/ 0 h 1187778"/>
              <a:gd name="connsiteX0" fmla="*/ 1 w 2187019"/>
              <a:gd name="connsiteY0" fmla="*/ 0 h 1206631"/>
              <a:gd name="connsiteX1" fmla="*/ 245097 w 2187019"/>
              <a:gd name="connsiteY1" fmla="*/ 254524 h 1206631"/>
              <a:gd name="connsiteX2" fmla="*/ 490194 w 2187019"/>
              <a:gd name="connsiteY2" fmla="*/ 395926 h 1206631"/>
              <a:gd name="connsiteX3" fmla="*/ 725864 w 2187019"/>
              <a:gd name="connsiteY3" fmla="*/ 509047 h 1206631"/>
              <a:gd name="connsiteX4" fmla="*/ 989815 w 2187019"/>
              <a:gd name="connsiteY4" fmla="*/ 603315 h 1206631"/>
              <a:gd name="connsiteX5" fmla="*/ 1216058 w 2187019"/>
              <a:gd name="connsiteY5" fmla="*/ 688157 h 1206631"/>
              <a:gd name="connsiteX6" fmla="*/ 1461155 w 2187019"/>
              <a:gd name="connsiteY6" fmla="*/ 725864 h 1206631"/>
              <a:gd name="connsiteX7" fmla="*/ 1706252 w 2187019"/>
              <a:gd name="connsiteY7" fmla="*/ 782425 h 1206631"/>
              <a:gd name="connsiteX8" fmla="*/ 1923069 w 2187019"/>
              <a:gd name="connsiteY8" fmla="*/ 829559 h 1206631"/>
              <a:gd name="connsiteX9" fmla="*/ 2187019 w 2187019"/>
              <a:gd name="connsiteY9" fmla="*/ 857839 h 1206631"/>
              <a:gd name="connsiteX10" fmla="*/ 2177590 w 2187019"/>
              <a:gd name="connsiteY10" fmla="*/ 1206631 h 1206631"/>
              <a:gd name="connsiteX11" fmla="*/ 1923068 w 2187019"/>
              <a:gd name="connsiteY11" fmla="*/ 1168923 h 1206631"/>
              <a:gd name="connsiteX12" fmla="*/ 1696825 w 2187019"/>
              <a:gd name="connsiteY12" fmla="*/ 1159497 h 1206631"/>
              <a:gd name="connsiteX13" fmla="*/ 1442302 w 2187019"/>
              <a:gd name="connsiteY13" fmla="*/ 1121790 h 1206631"/>
              <a:gd name="connsiteX14" fmla="*/ 1206631 w 2187019"/>
              <a:gd name="connsiteY14" fmla="*/ 1112363 h 1206631"/>
              <a:gd name="connsiteX15" fmla="*/ 980388 w 2187019"/>
              <a:gd name="connsiteY15" fmla="*/ 1084082 h 1206631"/>
              <a:gd name="connsiteX16" fmla="*/ 725864 w 2187019"/>
              <a:gd name="connsiteY16" fmla="*/ 1065229 h 1206631"/>
              <a:gd name="connsiteX17" fmla="*/ 499621 w 2187019"/>
              <a:gd name="connsiteY17" fmla="*/ 1018095 h 1206631"/>
              <a:gd name="connsiteX18" fmla="*/ 254524 w 2187019"/>
              <a:gd name="connsiteY18" fmla="*/ 970961 h 1206631"/>
              <a:gd name="connsiteX19" fmla="*/ 0 w 2187019"/>
              <a:gd name="connsiteY19" fmla="*/ 838986 h 1206631"/>
              <a:gd name="connsiteX20" fmla="*/ 1 w 2187019"/>
              <a:gd name="connsiteY20" fmla="*/ 0 h 1206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87019" h="1206631">
                <a:moveTo>
                  <a:pt x="1" y="0"/>
                </a:moveTo>
                <a:lnTo>
                  <a:pt x="245097" y="254524"/>
                </a:lnTo>
                <a:lnTo>
                  <a:pt x="490194" y="395926"/>
                </a:lnTo>
                <a:lnTo>
                  <a:pt x="725864" y="509047"/>
                </a:lnTo>
                <a:lnTo>
                  <a:pt x="989815" y="603315"/>
                </a:lnTo>
                <a:lnTo>
                  <a:pt x="1216058" y="688157"/>
                </a:lnTo>
                <a:lnTo>
                  <a:pt x="1461155" y="725864"/>
                </a:lnTo>
                <a:lnTo>
                  <a:pt x="1706252" y="782425"/>
                </a:lnTo>
                <a:lnTo>
                  <a:pt x="1923069" y="829559"/>
                </a:lnTo>
                <a:lnTo>
                  <a:pt x="2187019" y="857839"/>
                </a:lnTo>
                <a:lnTo>
                  <a:pt x="2177590" y="1206631"/>
                </a:lnTo>
                <a:lnTo>
                  <a:pt x="1923068" y="1168923"/>
                </a:lnTo>
                <a:lnTo>
                  <a:pt x="1696825" y="1159497"/>
                </a:lnTo>
                <a:lnTo>
                  <a:pt x="1442302" y="1121790"/>
                </a:lnTo>
                <a:lnTo>
                  <a:pt x="1206631" y="1112363"/>
                </a:lnTo>
                <a:lnTo>
                  <a:pt x="980388" y="1084082"/>
                </a:lnTo>
                <a:lnTo>
                  <a:pt x="725864" y="1065229"/>
                </a:lnTo>
                <a:lnTo>
                  <a:pt x="499621" y="1018095"/>
                </a:lnTo>
                <a:lnTo>
                  <a:pt x="254524" y="970961"/>
                </a:lnTo>
                <a:lnTo>
                  <a:pt x="0" y="838986"/>
                </a:lnTo>
                <a:cubicBezTo>
                  <a:pt x="0" y="559324"/>
                  <a:pt x="1" y="279662"/>
                  <a:pt x="1" y="0"/>
                </a:cubicBezTo>
                <a:close/>
              </a:path>
            </a:pathLst>
          </a:cu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99029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42"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1000"/>
                                        <p:tgtEl>
                                          <p:spTgt spid="9"/>
                                        </p:tgtEl>
                                      </p:cBhvr>
                                    </p:animEffect>
                                    <p:anim calcmode="lin" valueType="num">
                                      <p:cBhvr>
                                        <p:cTn id="10" dur="1000" fill="hold"/>
                                        <p:tgtEl>
                                          <p:spTgt spid="9"/>
                                        </p:tgtEl>
                                        <p:attrNameLst>
                                          <p:attrName>ppt_x</p:attrName>
                                        </p:attrNameLst>
                                      </p:cBhvr>
                                      <p:tavLst>
                                        <p:tav tm="0">
                                          <p:val>
                                            <p:strVal val="#ppt_x"/>
                                          </p:val>
                                        </p:tav>
                                        <p:tav tm="100000">
                                          <p:val>
                                            <p:strVal val="#ppt_x"/>
                                          </p:val>
                                        </p:tav>
                                      </p:tavLst>
                                    </p:anim>
                                    <p:anim calcmode="lin" valueType="num">
                                      <p:cBhvr>
                                        <p:cTn id="11" dur="1000" fill="hold"/>
                                        <p:tgtEl>
                                          <p:spTgt spid="9"/>
                                        </p:tgtEl>
                                        <p:attrNameLst>
                                          <p:attrName>ppt_y</p:attrName>
                                        </p:attrNameLst>
                                      </p:cBhvr>
                                      <p:tavLst>
                                        <p:tav tm="0">
                                          <p:val>
                                            <p:strVal val="#ppt_y+.1"/>
                                          </p:val>
                                        </p:tav>
                                        <p:tav tm="100000">
                                          <p:val>
                                            <p:strVal val="#ppt_y"/>
                                          </p:val>
                                        </p:tav>
                                      </p:tavLst>
                                    </p:anim>
                                  </p:childTnLst>
                                </p:cTn>
                              </p:par>
                              <p:par>
                                <p:cTn id="12" presetID="42" presetClass="entr" presetSubtype="0" fill="hold" grpId="1"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xit" presetSubtype="0" fill="hold" grpId="1" nodeType="clickEffect">
                                  <p:stCondLst>
                                    <p:cond delay="0"/>
                                  </p:stCondLst>
                                  <p:childTnLst>
                                    <p:animEffect transition="out" filter="fade">
                                      <p:cBhvr>
                                        <p:cTn id="20" dur="1000"/>
                                        <p:tgtEl>
                                          <p:spTgt spid="9"/>
                                        </p:tgtEl>
                                      </p:cBhvr>
                                    </p:animEffect>
                                    <p:anim calcmode="lin" valueType="num">
                                      <p:cBhvr>
                                        <p:cTn id="21" dur="1000"/>
                                        <p:tgtEl>
                                          <p:spTgt spid="9"/>
                                        </p:tgtEl>
                                        <p:attrNameLst>
                                          <p:attrName>ppt_x</p:attrName>
                                        </p:attrNameLst>
                                      </p:cBhvr>
                                      <p:tavLst>
                                        <p:tav tm="0">
                                          <p:val>
                                            <p:strVal val="ppt_x"/>
                                          </p:val>
                                        </p:tav>
                                        <p:tav tm="100000">
                                          <p:val>
                                            <p:strVal val="ppt_x"/>
                                          </p:val>
                                        </p:tav>
                                      </p:tavLst>
                                    </p:anim>
                                    <p:anim calcmode="lin" valueType="num">
                                      <p:cBhvr>
                                        <p:cTn id="22" dur="1000"/>
                                        <p:tgtEl>
                                          <p:spTgt spid="9"/>
                                        </p:tgtEl>
                                        <p:attrNameLst>
                                          <p:attrName>ppt_y</p:attrName>
                                        </p:attrNameLst>
                                      </p:cBhvr>
                                      <p:tavLst>
                                        <p:tav tm="0">
                                          <p:val>
                                            <p:strVal val="ppt_y"/>
                                          </p:val>
                                        </p:tav>
                                        <p:tav tm="100000">
                                          <p:val>
                                            <p:strVal val="ppt_y+.1"/>
                                          </p:val>
                                        </p:tav>
                                      </p:tavLst>
                                    </p:anim>
                                    <p:set>
                                      <p:cBhvr>
                                        <p:cTn id="23" dur="1" fill="hold">
                                          <p:stCondLst>
                                            <p:cond delay="999"/>
                                          </p:stCondLst>
                                        </p:cTn>
                                        <p:tgtEl>
                                          <p:spTgt spid="9"/>
                                        </p:tgtEl>
                                        <p:attrNameLst>
                                          <p:attrName>style.visibility</p:attrName>
                                        </p:attrNameLst>
                                      </p:cBhvr>
                                      <p:to>
                                        <p:strVal val="hidden"/>
                                      </p:to>
                                    </p:set>
                                  </p:childTnLst>
                                </p:cTn>
                              </p:par>
                              <p:par>
                                <p:cTn id="24" presetID="42" presetClass="exit" presetSubtype="0" fill="hold" grpId="2" nodeType="withEffect">
                                  <p:stCondLst>
                                    <p:cond delay="0"/>
                                  </p:stCondLst>
                                  <p:childTnLst>
                                    <p:animEffect transition="out" filter="fade">
                                      <p:cBhvr>
                                        <p:cTn id="25" dur="1000"/>
                                        <p:tgtEl>
                                          <p:spTgt spid="13"/>
                                        </p:tgtEl>
                                      </p:cBhvr>
                                    </p:animEffect>
                                    <p:anim calcmode="lin" valueType="num">
                                      <p:cBhvr>
                                        <p:cTn id="26" dur="1000"/>
                                        <p:tgtEl>
                                          <p:spTgt spid="13"/>
                                        </p:tgtEl>
                                        <p:attrNameLst>
                                          <p:attrName>ppt_x</p:attrName>
                                        </p:attrNameLst>
                                      </p:cBhvr>
                                      <p:tavLst>
                                        <p:tav tm="0">
                                          <p:val>
                                            <p:strVal val="ppt_x"/>
                                          </p:val>
                                        </p:tav>
                                        <p:tav tm="100000">
                                          <p:val>
                                            <p:strVal val="ppt_x"/>
                                          </p:val>
                                        </p:tav>
                                      </p:tavLst>
                                    </p:anim>
                                    <p:anim calcmode="lin" valueType="num">
                                      <p:cBhvr>
                                        <p:cTn id="27" dur="1000"/>
                                        <p:tgtEl>
                                          <p:spTgt spid="13"/>
                                        </p:tgtEl>
                                        <p:attrNameLst>
                                          <p:attrName>ppt_y</p:attrName>
                                        </p:attrNameLst>
                                      </p:cBhvr>
                                      <p:tavLst>
                                        <p:tav tm="0">
                                          <p:val>
                                            <p:strVal val="ppt_y"/>
                                          </p:val>
                                        </p:tav>
                                        <p:tav tm="100000">
                                          <p:val>
                                            <p:strVal val="ppt_y+.1"/>
                                          </p:val>
                                        </p:tav>
                                      </p:tavLst>
                                    </p:anim>
                                    <p:set>
                                      <p:cBhvr>
                                        <p:cTn id="28" dur="1" fill="hold">
                                          <p:stCondLst>
                                            <p:cond delay="999"/>
                                          </p:stCondLst>
                                        </p:cTn>
                                        <p:tgtEl>
                                          <p:spTgt spid="13"/>
                                        </p:tgtEl>
                                        <p:attrNameLst>
                                          <p:attrName>style.visibility</p:attrName>
                                        </p:attrNameLst>
                                      </p:cBhvr>
                                      <p:to>
                                        <p:strVal val="hidden"/>
                                      </p:to>
                                    </p:set>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1"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childTnLst>
                                </p:cTn>
                              </p:par>
                              <p:par>
                                <p:cTn id="45" presetID="42" presetClass="entr" presetSubtype="0" fill="hold" grpId="2"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2" presetClass="entr" presetSubtype="0" fill="hold" grpId="1"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1000"/>
                                        <p:tgtEl>
                                          <p:spTgt spid="10"/>
                                        </p:tgtEl>
                                      </p:cBhvr>
                                    </p:animEffect>
                                    <p:anim calcmode="lin" valueType="num">
                                      <p:cBhvr>
                                        <p:cTn id="53" dur="1000" fill="hold"/>
                                        <p:tgtEl>
                                          <p:spTgt spid="10"/>
                                        </p:tgtEl>
                                        <p:attrNameLst>
                                          <p:attrName>ppt_x</p:attrName>
                                        </p:attrNameLst>
                                      </p:cBhvr>
                                      <p:tavLst>
                                        <p:tav tm="0">
                                          <p:val>
                                            <p:strVal val="#ppt_x"/>
                                          </p:val>
                                        </p:tav>
                                        <p:tav tm="100000">
                                          <p:val>
                                            <p:strVal val="#ppt_x"/>
                                          </p:val>
                                        </p:tav>
                                      </p:tavLst>
                                    </p:anim>
                                    <p:anim calcmode="lin" valueType="num">
                                      <p:cBhvr>
                                        <p:cTn id="54" dur="1000" fill="hold"/>
                                        <p:tgtEl>
                                          <p:spTgt spid="10"/>
                                        </p:tgtEl>
                                        <p:attrNameLst>
                                          <p:attrName>ppt_y</p:attrName>
                                        </p:attrNameLst>
                                      </p:cBhvr>
                                      <p:tavLst>
                                        <p:tav tm="0">
                                          <p:val>
                                            <p:strVal val="#ppt_y+.1"/>
                                          </p:val>
                                        </p:tav>
                                        <p:tav tm="100000">
                                          <p:val>
                                            <p:strVal val="#ppt_y"/>
                                          </p:val>
                                        </p:tav>
                                      </p:tavLst>
                                    </p:anim>
                                  </p:childTnLst>
                                </p:cTn>
                              </p:par>
                              <p:par>
                                <p:cTn id="55" presetID="42" presetClass="entr" presetSubtype="0" fill="hold" grpId="1"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1000"/>
                                        <p:tgtEl>
                                          <p:spTgt spid="12"/>
                                        </p:tgtEl>
                                      </p:cBhvr>
                                    </p:animEffect>
                                    <p:anim calcmode="lin" valueType="num">
                                      <p:cBhvr>
                                        <p:cTn id="58" dur="1000" fill="hold"/>
                                        <p:tgtEl>
                                          <p:spTgt spid="12"/>
                                        </p:tgtEl>
                                        <p:attrNameLst>
                                          <p:attrName>ppt_x</p:attrName>
                                        </p:attrNameLst>
                                      </p:cBhvr>
                                      <p:tavLst>
                                        <p:tav tm="0">
                                          <p:val>
                                            <p:strVal val="#ppt_x"/>
                                          </p:val>
                                        </p:tav>
                                        <p:tav tm="100000">
                                          <p:val>
                                            <p:strVal val="#ppt_x"/>
                                          </p:val>
                                        </p:tav>
                                      </p:tavLst>
                                    </p:anim>
                                    <p:anim calcmode="lin" valueType="num">
                                      <p:cBhvr>
                                        <p:cTn id="59" dur="1000" fill="hold"/>
                                        <p:tgtEl>
                                          <p:spTgt spid="1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1000"/>
                                        <p:tgtEl>
                                          <p:spTgt spid="13"/>
                                        </p:tgtEl>
                                      </p:cBhvr>
                                    </p:animEffect>
                                    <p:anim calcmode="lin" valueType="num">
                                      <p:cBhvr>
                                        <p:cTn id="63" dur="1000" fill="hold"/>
                                        <p:tgtEl>
                                          <p:spTgt spid="13"/>
                                        </p:tgtEl>
                                        <p:attrNameLst>
                                          <p:attrName>ppt_x</p:attrName>
                                        </p:attrNameLst>
                                      </p:cBhvr>
                                      <p:tavLst>
                                        <p:tav tm="0">
                                          <p:val>
                                            <p:strVal val="#ppt_x"/>
                                          </p:val>
                                        </p:tav>
                                        <p:tav tm="100000">
                                          <p:val>
                                            <p:strVal val="#ppt_x"/>
                                          </p:val>
                                        </p:tav>
                                      </p:tavLst>
                                    </p:anim>
                                    <p:anim calcmode="lin" valueType="num">
                                      <p:cBhvr>
                                        <p:cTn id="64" dur="1000" fill="hold"/>
                                        <p:tgtEl>
                                          <p:spTgt spid="13"/>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1000"/>
                                        <p:tgtEl>
                                          <p:spTgt spid="16"/>
                                        </p:tgtEl>
                                      </p:cBhvr>
                                    </p:animEffect>
                                    <p:anim calcmode="lin" valueType="num">
                                      <p:cBhvr>
                                        <p:cTn id="68" dur="1000" fill="hold"/>
                                        <p:tgtEl>
                                          <p:spTgt spid="16"/>
                                        </p:tgtEl>
                                        <p:attrNameLst>
                                          <p:attrName>ppt_x</p:attrName>
                                        </p:attrNameLst>
                                      </p:cBhvr>
                                      <p:tavLst>
                                        <p:tav tm="0">
                                          <p:val>
                                            <p:strVal val="#ppt_x"/>
                                          </p:val>
                                        </p:tav>
                                        <p:tav tm="100000">
                                          <p:val>
                                            <p:strVal val="#ppt_x"/>
                                          </p:val>
                                        </p:tav>
                                      </p:tavLst>
                                    </p:anim>
                                    <p:anim calcmode="lin" valueType="num">
                                      <p:cBhvr>
                                        <p:cTn id="69" dur="1000" fill="hold"/>
                                        <p:tgtEl>
                                          <p:spTgt spid="16"/>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1000"/>
                                        <p:tgtEl>
                                          <p:spTgt spid="17"/>
                                        </p:tgtEl>
                                      </p:cBhvr>
                                    </p:animEffect>
                                    <p:anim calcmode="lin" valueType="num">
                                      <p:cBhvr>
                                        <p:cTn id="73" dur="1000" fill="hold"/>
                                        <p:tgtEl>
                                          <p:spTgt spid="17"/>
                                        </p:tgtEl>
                                        <p:attrNameLst>
                                          <p:attrName>ppt_x</p:attrName>
                                        </p:attrNameLst>
                                      </p:cBhvr>
                                      <p:tavLst>
                                        <p:tav tm="0">
                                          <p:val>
                                            <p:strVal val="#ppt_x"/>
                                          </p:val>
                                        </p:tav>
                                        <p:tav tm="100000">
                                          <p:val>
                                            <p:strVal val="#ppt_x"/>
                                          </p:val>
                                        </p:tav>
                                      </p:tavLst>
                                    </p:anim>
                                    <p:anim calcmode="lin" valueType="num">
                                      <p:cBhvr>
                                        <p:cTn id="7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animBg="1"/>
      <p:bldP spid="9" grpId="1" animBg="1"/>
      <p:bldP spid="9" grpId="2" animBg="1"/>
      <p:bldP spid="10" grpId="0" animBg="1"/>
      <p:bldP spid="10" grpId="1" animBg="1"/>
      <p:bldP spid="12" grpId="0" animBg="1"/>
      <p:bldP spid="12" grpId="1" animBg="1"/>
      <p:bldP spid="13" grpId="0" animBg="1"/>
      <p:bldP spid="13" grpId="1" animBg="1"/>
      <p:bldP spid="13" grpId="2"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956ED067-B7FC-4D83-9272-100838CC4FDF}"/>
              </a:ext>
            </a:extLst>
          </p:cNvPr>
          <p:cNvSpPr/>
          <p:nvPr/>
        </p:nvSpPr>
        <p:spPr>
          <a:xfrm>
            <a:off x="3828258" y="5553637"/>
            <a:ext cx="1027823" cy="43086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a:solidFill>
                <a:schemeClr val="tx1"/>
              </a:solidFill>
              <a:cs typeface="Calibri Light"/>
            </a:endParaRPr>
          </a:p>
        </p:txBody>
      </p:sp>
      <p:sp>
        <p:nvSpPr>
          <p:cNvPr id="27" name="Diamond 26">
            <a:extLst>
              <a:ext uri="{FF2B5EF4-FFF2-40B4-BE49-F238E27FC236}">
                <a16:creationId xmlns:a16="http://schemas.microsoft.com/office/drawing/2014/main" id="{84ACEFE3-D5A8-410C-882D-B1108CB65E65}"/>
              </a:ext>
            </a:extLst>
          </p:cNvPr>
          <p:cNvSpPr/>
          <p:nvPr/>
        </p:nvSpPr>
        <p:spPr>
          <a:xfrm>
            <a:off x="3029025" y="5486549"/>
            <a:ext cx="741184" cy="565044"/>
          </a:xfrm>
          <a:prstGeom prst="diamond">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00">
              <a:solidFill>
                <a:schemeClr val="tx1"/>
              </a:solidFill>
              <a:cs typeface="Calibri Light"/>
            </a:endParaRPr>
          </a:p>
        </p:txBody>
      </p:sp>
      <p:sp>
        <p:nvSpPr>
          <p:cNvPr id="36" name="Oval 35">
            <a:extLst>
              <a:ext uri="{FF2B5EF4-FFF2-40B4-BE49-F238E27FC236}">
                <a16:creationId xmlns:a16="http://schemas.microsoft.com/office/drawing/2014/main" id="{A8C080DA-D2DE-4693-99F3-DFC84EF4A6C8}"/>
              </a:ext>
            </a:extLst>
          </p:cNvPr>
          <p:cNvSpPr/>
          <p:nvPr/>
        </p:nvSpPr>
        <p:spPr>
          <a:xfrm>
            <a:off x="2482605" y="5539619"/>
            <a:ext cx="508381" cy="4992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cs typeface="Calibri Light"/>
            </a:endParaRPr>
          </a:p>
        </p:txBody>
      </p:sp>
      <p:sp>
        <p:nvSpPr>
          <p:cNvPr id="2" name="Title 1"/>
          <p:cNvSpPr>
            <a:spLocks noGrp="1"/>
          </p:cNvSpPr>
          <p:nvPr>
            <p:ph type="title"/>
          </p:nvPr>
        </p:nvSpPr>
        <p:spPr>
          <a:xfrm>
            <a:off x="0" y="0"/>
            <a:ext cx="9144000" cy="1341545"/>
          </a:xfrm>
        </p:spPr>
        <p:txBody>
          <a:bodyPr>
            <a:noAutofit/>
          </a:bodyPr>
          <a:lstStyle/>
          <a:p>
            <a:r>
              <a:rPr lang="en-US" sz="3600" dirty="0"/>
              <a:t>Many Real Applications can be Represented as Hyper-Networks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sp>
        <p:nvSpPr>
          <p:cNvPr id="30" name="TextBox 29">
            <a:extLst>
              <a:ext uri="{FF2B5EF4-FFF2-40B4-BE49-F238E27FC236}">
                <a16:creationId xmlns:a16="http://schemas.microsoft.com/office/drawing/2014/main" id="{34D82857-6BE8-4FC0-B078-38225B00614E}"/>
              </a:ext>
            </a:extLst>
          </p:cNvPr>
          <p:cNvSpPr txBox="1"/>
          <p:nvPr/>
        </p:nvSpPr>
        <p:spPr>
          <a:xfrm>
            <a:off x="2301838" y="5520489"/>
            <a:ext cx="4820102" cy="461665"/>
          </a:xfrm>
          <a:prstGeom prst="rect">
            <a:avLst/>
          </a:prstGeom>
          <a:noFill/>
        </p:spPr>
        <p:txBody>
          <a:bodyPr wrap="none" rtlCol="0">
            <a:spAutoFit/>
          </a:bodyPr>
          <a:lstStyle/>
          <a:p>
            <a:r>
              <a:rPr lang="en-US" sz="2400" dirty="0"/>
              <a:t>(user, drug, reaction) hyper-network</a:t>
            </a:r>
          </a:p>
        </p:txBody>
      </p:sp>
      <p:sp>
        <p:nvSpPr>
          <p:cNvPr id="15" name="Oval 14">
            <a:extLst>
              <a:ext uri="{FF2B5EF4-FFF2-40B4-BE49-F238E27FC236}">
                <a16:creationId xmlns:a16="http://schemas.microsoft.com/office/drawing/2014/main" id="{C32E994E-1512-47F4-B6E7-FA7568CE7DCD}"/>
              </a:ext>
            </a:extLst>
          </p:cNvPr>
          <p:cNvSpPr/>
          <p:nvPr/>
        </p:nvSpPr>
        <p:spPr>
          <a:xfrm>
            <a:off x="2136126" y="3493572"/>
            <a:ext cx="863576" cy="8635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6" name="Rectangle 15">
            <a:extLst>
              <a:ext uri="{FF2B5EF4-FFF2-40B4-BE49-F238E27FC236}">
                <a16:creationId xmlns:a16="http://schemas.microsoft.com/office/drawing/2014/main" id="{D0D2F110-9339-497D-906E-254A7C16F648}"/>
              </a:ext>
            </a:extLst>
          </p:cNvPr>
          <p:cNvSpPr/>
          <p:nvPr/>
        </p:nvSpPr>
        <p:spPr>
          <a:xfrm>
            <a:off x="4454698" y="3157238"/>
            <a:ext cx="995536" cy="63123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a:p>
        </p:txBody>
      </p:sp>
      <p:sp>
        <p:nvSpPr>
          <p:cNvPr id="17" name="Oval 16">
            <a:extLst>
              <a:ext uri="{FF2B5EF4-FFF2-40B4-BE49-F238E27FC236}">
                <a16:creationId xmlns:a16="http://schemas.microsoft.com/office/drawing/2014/main" id="{D8FA70F3-A6B7-47AA-B3AA-8F357C19381D}"/>
              </a:ext>
            </a:extLst>
          </p:cNvPr>
          <p:cNvSpPr/>
          <p:nvPr/>
        </p:nvSpPr>
        <p:spPr>
          <a:xfrm>
            <a:off x="5738743" y="3313156"/>
            <a:ext cx="863576" cy="8635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8" name="Diamond 17">
            <a:extLst>
              <a:ext uri="{FF2B5EF4-FFF2-40B4-BE49-F238E27FC236}">
                <a16:creationId xmlns:a16="http://schemas.microsoft.com/office/drawing/2014/main" id="{9B399F54-C2D0-409E-93A4-66E18A98AE25}"/>
              </a:ext>
            </a:extLst>
          </p:cNvPr>
          <p:cNvSpPr/>
          <p:nvPr/>
        </p:nvSpPr>
        <p:spPr>
          <a:xfrm>
            <a:off x="2892445" y="2243596"/>
            <a:ext cx="1248112" cy="1248112"/>
          </a:xfrm>
          <a:prstGeom prst="diamond">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00"/>
          </a:p>
        </p:txBody>
      </p:sp>
      <p:sp>
        <p:nvSpPr>
          <p:cNvPr id="19" name="Rectangle 18">
            <a:extLst>
              <a:ext uri="{FF2B5EF4-FFF2-40B4-BE49-F238E27FC236}">
                <a16:creationId xmlns:a16="http://schemas.microsoft.com/office/drawing/2014/main" id="{8F4E6B3F-73C1-446D-A19D-9F0F84C0302E}"/>
              </a:ext>
            </a:extLst>
          </p:cNvPr>
          <p:cNvSpPr/>
          <p:nvPr/>
        </p:nvSpPr>
        <p:spPr>
          <a:xfrm>
            <a:off x="1166021" y="1747536"/>
            <a:ext cx="850208" cy="57334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a:p>
        </p:txBody>
      </p:sp>
      <p:sp>
        <p:nvSpPr>
          <p:cNvPr id="20" name="Diamond 19">
            <a:extLst>
              <a:ext uri="{FF2B5EF4-FFF2-40B4-BE49-F238E27FC236}">
                <a16:creationId xmlns:a16="http://schemas.microsoft.com/office/drawing/2014/main" id="{5934EBCA-4325-4B43-945B-3332A44AA60B}"/>
              </a:ext>
            </a:extLst>
          </p:cNvPr>
          <p:cNvSpPr/>
          <p:nvPr/>
        </p:nvSpPr>
        <p:spPr>
          <a:xfrm>
            <a:off x="6853757" y="2424132"/>
            <a:ext cx="1248111" cy="1248111"/>
          </a:xfrm>
          <a:prstGeom prst="diamond">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00"/>
          </a:p>
        </p:txBody>
      </p:sp>
      <p:sp>
        <p:nvSpPr>
          <p:cNvPr id="21" name="TextBox 20">
            <a:extLst>
              <a:ext uri="{FF2B5EF4-FFF2-40B4-BE49-F238E27FC236}">
                <a16:creationId xmlns:a16="http://schemas.microsoft.com/office/drawing/2014/main" id="{5C3E8962-146F-493A-ABCA-4D2583AC67DB}"/>
              </a:ext>
            </a:extLst>
          </p:cNvPr>
          <p:cNvSpPr txBox="1"/>
          <p:nvPr/>
        </p:nvSpPr>
        <p:spPr>
          <a:xfrm>
            <a:off x="2879984" y="2698182"/>
            <a:ext cx="1248110" cy="307777"/>
          </a:xfrm>
          <a:prstGeom prst="rect">
            <a:avLst/>
          </a:prstGeom>
          <a:noFill/>
        </p:spPr>
        <p:txBody>
          <a:bodyPr wrap="square" rtlCol="0">
            <a:spAutoFit/>
          </a:bodyPr>
          <a:lstStyle/>
          <a:p>
            <a:pPr algn="ctr"/>
            <a:r>
              <a:rPr lang="en-US" sz="1400" b="1" dirty="0"/>
              <a:t>L</a:t>
            </a:r>
            <a:r>
              <a:rPr lang="en-US" altLang="zh-CN" sz="1400" b="1" dirty="0"/>
              <a:t>i</a:t>
            </a:r>
            <a:r>
              <a:rPr lang="en-HK" altLang="zh-CN" sz="1400" b="1" dirty="0" err="1"/>
              <a:t>pitor</a:t>
            </a:r>
            <a:endParaRPr lang="en-US" sz="1400" b="1" dirty="0"/>
          </a:p>
        </p:txBody>
      </p:sp>
      <p:sp>
        <p:nvSpPr>
          <p:cNvPr id="22" name="TextBox 21">
            <a:extLst>
              <a:ext uri="{FF2B5EF4-FFF2-40B4-BE49-F238E27FC236}">
                <a16:creationId xmlns:a16="http://schemas.microsoft.com/office/drawing/2014/main" id="{AC024095-C696-4F4D-BFB6-B53A33ADF230}"/>
              </a:ext>
            </a:extLst>
          </p:cNvPr>
          <p:cNvSpPr txBox="1"/>
          <p:nvPr/>
        </p:nvSpPr>
        <p:spPr>
          <a:xfrm>
            <a:off x="1943859" y="3776514"/>
            <a:ext cx="1248110" cy="307777"/>
          </a:xfrm>
          <a:prstGeom prst="rect">
            <a:avLst/>
          </a:prstGeom>
          <a:noFill/>
        </p:spPr>
        <p:txBody>
          <a:bodyPr wrap="square" rtlCol="0">
            <a:spAutoFit/>
          </a:bodyPr>
          <a:lstStyle/>
          <a:p>
            <a:pPr algn="ctr"/>
            <a:r>
              <a:rPr lang="en-US" altLang="zh-CN" sz="1400" b="1" dirty="0"/>
              <a:t>Alice</a:t>
            </a:r>
            <a:endParaRPr lang="en-US" sz="1400" b="1" dirty="0"/>
          </a:p>
        </p:txBody>
      </p:sp>
      <p:sp>
        <p:nvSpPr>
          <p:cNvPr id="23" name="TextBox 22">
            <a:extLst>
              <a:ext uri="{FF2B5EF4-FFF2-40B4-BE49-F238E27FC236}">
                <a16:creationId xmlns:a16="http://schemas.microsoft.com/office/drawing/2014/main" id="{84D4C29F-83E0-42D6-AEE4-79673CD16A5F}"/>
              </a:ext>
            </a:extLst>
          </p:cNvPr>
          <p:cNvSpPr txBox="1"/>
          <p:nvPr/>
        </p:nvSpPr>
        <p:spPr>
          <a:xfrm>
            <a:off x="4328411" y="3205991"/>
            <a:ext cx="1248110" cy="523220"/>
          </a:xfrm>
          <a:prstGeom prst="rect">
            <a:avLst/>
          </a:prstGeom>
          <a:noFill/>
        </p:spPr>
        <p:txBody>
          <a:bodyPr wrap="square" rtlCol="0">
            <a:spAutoFit/>
          </a:bodyPr>
          <a:lstStyle/>
          <a:p>
            <a:pPr algn="ctr"/>
            <a:r>
              <a:rPr lang="en-US" sz="1400" b="1" dirty="0"/>
              <a:t>Muscular weakness</a:t>
            </a:r>
          </a:p>
        </p:txBody>
      </p:sp>
      <p:sp>
        <p:nvSpPr>
          <p:cNvPr id="24" name="TextBox 23">
            <a:extLst>
              <a:ext uri="{FF2B5EF4-FFF2-40B4-BE49-F238E27FC236}">
                <a16:creationId xmlns:a16="http://schemas.microsoft.com/office/drawing/2014/main" id="{60FF7BE6-0C15-43F1-98DD-684DF1FF8C87}"/>
              </a:ext>
            </a:extLst>
          </p:cNvPr>
          <p:cNvSpPr txBox="1"/>
          <p:nvPr/>
        </p:nvSpPr>
        <p:spPr>
          <a:xfrm>
            <a:off x="6834261" y="2894298"/>
            <a:ext cx="1248110" cy="307777"/>
          </a:xfrm>
          <a:prstGeom prst="rect">
            <a:avLst/>
          </a:prstGeom>
          <a:noFill/>
        </p:spPr>
        <p:txBody>
          <a:bodyPr wrap="square" rtlCol="0">
            <a:spAutoFit/>
          </a:bodyPr>
          <a:lstStyle/>
          <a:p>
            <a:pPr algn="ctr"/>
            <a:r>
              <a:rPr lang="en-US" sz="1400" b="1" dirty="0"/>
              <a:t>Chantix</a:t>
            </a:r>
          </a:p>
        </p:txBody>
      </p:sp>
      <p:sp>
        <p:nvSpPr>
          <p:cNvPr id="25" name="TextBox 24">
            <a:extLst>
              <a:ext uri="{FF2B5EF4-FFF2-40B4-BE49-F238E27FC236}">
                <a16:creationId xmlns:a16="http://schemas.microsoft.com/office/drawing/2014/main" id="{FE471557-81C9-47A4-88CA-65700A91240E}"/>
              </a:ext>
            </a:extLst>
          </p:cNvPr>
          <p:cNvSpPr txBox="1"/>
          <p:nvPr/>
        </p:nvSpPr>
        <p:spPr>
          <a:xfrm>
            <a:off x="1065433" y="1893064"/>
            <a:ext cx="1056249" cy="307777"/>
          </a:xfrm>
          <a:prstGeom prst="rect">
            <a:avLst/>
          </a:prstGeom>
          <a:noFill/>
        </p:spPr>
        <p:txBody>
          <a:bodyPr wrap="square" rtlCol="0">
            <a:spAutoFit/>
          </a:bodyPr>
          <a:lstStyle/>
          <a:p>
            <a:pPr algn="ctr"/>
            <a:r>
              <a:rPr lang="en-US" sz="1400" b="1" dirty="0"/>
              <a:t>Rash</a:t>
            </a:r>
          </a:p>
        </p:txBody>
      </p:sp>
      <p:sp>
        <p:nvSpPr>
          <p:cNvPr id="29" name="Oval 28">
            <a:extLst>
              <a:ext uri="{FF2B5EF4-FFF2-40B4-BE49-F238E27FC236}">
                <a16:creationId xmlns:a16="http://schemas.microsoft.com/office/drawing/2014/main" id="{AB0703DA-07EE-467C-9787-68469CCB01DF}"/>
              </a:ext>
            </a:extLst>
          </p:cNvPr>
          <p:cNvSpPr/>
          <p:nvPr/>
        </p:nvSpPr>
        <p:spPr>
          <a:xfrm>
            <a:off x="5657449" y="2113384"/>
            <a:ext cx="3187200" cy="3189313"/>
          </a:xfrm>
          <a:prstGeom prst="ellipse">
            <a:avLst/>
          </a:prstGeom>
          <a:noFill/>
          <a:ln w="38100" cap="flat" cmpd="sng" algn="ctr">
            <a:solidFill>
              <a:schemeClr val="dk1"/>
            </a:solidFill>
            <a:prstDash val="lg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31" name="TextBox 30">
            <a:extLst>
              <a:ext uri="{FF2B5EF4-FFF2-40B4-BE49-F238E27FC236}">
                <a16:creationId xmlns:a16="http://schemas.microsoft.com/office/drawing/2014/main" id="{69F5589A-CE43-46A3-854A-8F542DDDCB59}"/>
              </a:ext>
            </a:extLst>
          </p:cNvPr>
          <p:cNvSpPr txBox="1"/>
          <p:nvPr/>
        </p:nvSpPr>
        <p:spPr>
          <a:xfrm>
            <a:off x="5546476" y="3591055"/>
            <a:ext cx="1248110" cy="307777"/>
          </a:xfrm>
          <a:prstGeom prst="rect">
            <a:avLst/>
          </a:prstGeom>
          <a:noFill/>
        </p:spPr>
        <p:txBody>
          <a:bodyPr wrap="square" rtlCol="0">
            <a:spAutoFit/>
          </a:bodyPr>
          <a:lstStyle/>
          <a:p>
            <a:pPr algn="ctr"/>
            <a:r>
              <a:rPr lang="en-US" altLang="zh-CN" sz="1400" b="1" dirty="0"/>
              <a:t>Bob</a:t>
            </a:r>
            <a:endParaRPr lang="en-US" sz="1400" b="1" dirty="0"/>
          </a:p>
        </p:txBody>
      </p:sp>
      <p:sp>
        <p:nvSpPr>
          <p:cNvPr id="32" name="Rectangle 31">
            <a:extLst>
              <a:ext uri="{FF2B5EF4-FFF2-40B4-BE49-F238E27FC236}">
                <a16:creationId xmlns:a16="http://schemas.microsoft.com/office/drawing/2014/main" id="{2DD99C72-B425-4159-85D4-CD11B8916FA2}"/>
              </a:ext>
            </a:extLst>
          </p:cNvPr>
          <p:cNvSpPr/>
          <p:nvPr/>
        </p:nvSpPr>
        <p:spPr>
          <a:xfrm>
            <a:off x="6761599" y="4284504"/>
            <a:ext cx="1004643" cy="54138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a:p>
        </p:txBody>
      </p:sp>
      <p:sp>
        <p:nvSpPr>
          <p:cNvPr id="33" name="TextBox 32">
            <a:extLst>
              <a:ext uri="{FF2B5EF4-FFF2-40B4-BE49-F238E27FC236}">
                <a16:creationId xmlns:a16="http://schemas.microsoft.com/office/drawing/2014/main" id="{E410E9D6-A447-426D-805A-3E60BD280DCB}"/>
              </a:ext>
            </a:extLst>
          </p:cNvPr>
          <p:cNvSpPr txBox="1"/>
          <p:nvPr/>
        </p:nvSpPr>
        <p:spPr>
          <a:xfrm>
            <a:off x="6637144" y="4400734"/>
            <a:ext cx="1248110" cy="307777"/>
          </a:xfrm>
          <a:prstGeom prst="rect">
            <a:avLst/>
          </a:prstGeom>
          <a:noFill/>
        </p:spPr>
        <p:txBody>
          <a:bodyPr wrap="square" rtlCol="0">
            <a:spAutoFit/>
          </a:bodyPr>
          <a:lstStyle/>
          <a:p>
            <a:pPr algn="ctr"/>
            <a:r>
              <a:rPr lang="en-US" sz="1400" b="1" dirty="0"/>
              <a:t>Death</a:t>
            </a:r>
          </a:p>
        </p:txBody>
      </p:sp>
      <p:sp>
        <p:nvSpPr>
          <p:cNvPr id="34" name="Rectangle 33">
            <a:extLst>
              <a:ext uri="{FF2B5EF4-FFF2-40B4-BE49-F238E27FC236}">
                <a16:creationId xmlns:a16="http://schemas.microsoft.com/office/drawing/2014/main" id="{7C7C1D6A-A19D-4330-9639-EC39ACF7FDF6}"/>
              </a:ext>
            </a:extLst>
          </p:cNvPr>
          <p:cNvSpPr/>
          <p:nvPr/>
        </p:nvSpPr>
        <p:spPr>
          <a:xfrm>
            <a:off x="693230" y="2831324"/>
            <a:ext cx="1248109" cy="7836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a:p>
        </p:txBody>
      </p:sp>
      <p:sp>
        <p:nvSpPr>
          <p:cNvPr id="35" name="TextBox 34">
            <a:extLst>
              <a:ext uri="{FF2B5EF4-FFF2-40B4-BE49-F238E27FC236}">
                <a16:creationId xmlns:a16="http://schemas.microsoft.com/office/drawing/2014/main" id="{47955792-94B8-4E30-844D-9D10532C46FA}"/>
              </a:ext>
            </a:extLst>
          </p:cNvPr>
          <p:cNvSpPr txBox="1"/>
          <p:nvPr/>
        </p:nvSpPr>
        <p:spPr>
          <a:xfrm>
            <a:off x="624520" y="2946027"/>
            <a:ext cx="1361390" cy="523220"/>
          </a:xfrm>
          <a:prstGeom prst="rect">
            <a:avLst/>
          </a:prstGeom>
          <a:noFill/>
        </p:spPr>
        <p:txBody>
          <a:bodyPr wrap="square" rtlCol="0">
            <a:spAutoFit/>
          </a:bodyPr>
          <a:lstStyle/>
          <a:p>
            <a:pPr algn="ctr"/>
            <a:r>
              <a:rPr lang="en-US" sz="1400" b="1" dirty="0"/>
              <a:t>Drug hypersensitivity</a:t>
            </a:r>
          </a:p>
        </p:txBody>
      </p:sp>
      <p:sp>
        <p:nvSpPr>
          <p:cNvPr id="38" name="Oval 37">
            <a:extLst>
              <a:ext uri="{FF2B5EF4-FFF2-40B4-BE49-F238E27FC236}">
                <a16:creationId xmlns:a16="http://schemas.microsoft.com/office/drawing/2014/main" id="{A69A9F87-F65B-4B01-91DB-A6A9AE29B70E}"/>
              </a:ext>
            </a:extLst>
          </p:cNvPr>
          <p:cNvSpPr/>
          <p:nvPr/>
        </p:nvSpPr>
        <p:spPr>
          <a:xfrm rot="13509834">
            <a:off x="434999" y="1124836"/>
            <a:ext cx="3616809" cy="3943638"/>
          </a:xfrm>
          <a:prstGeom prst="ellipse">
            <a:avLst/>
          </a:prstGeom>
          <a:noFill/>
          <a:ln w="38100" cap="flat" cmpd="sng" algn="ctr">
            <a:solidFill>
              <a:schemeClr val="dk1"/>
            </a:solidFill>
            <a:prstDash val="lg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39" name="Oval 38">
            <a:extLst>
              <a:ext uri="{FF2B5EF4-FFF2-40B4-BE49-F238E27FC236}">
                <a16:creationId xmlns:a16="http://schemas.microsoft.com/office/drawing/2014/main" id="{9E55DAD2-B2A1-4014-95C8-B67FCCD2909D}"/>
              </a:ext>
            </a:extLst>
          </p:cNvPr>
          <p:cNvSpPr/>
          <p:nvPr/>
        </p:nvSpPr>
        <p:spPr>
          <a:xfrm rot="1658198">
            <a:off x="2653713" y="2005421"/>
            <a:ext cx="4273992" cy="2445378"/>
          </a:xfrm>
          <a:prstGeom prst="ellipse">
            <a:avLst/>
          </a:prstGeom>
          <a:noFill/>
          <a:ln w="38100" cap="flat" cmpd="sng" algn="ctr">
            <a:solidFill>
              <a:schemeClr val="dk1"/>
            </a:solidFill>
            <a:prstDash val="lg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3" name="Oval 2">
            <a:extLst>
              <a:ext uri="{FF2B5EF4-FFF2-40B4-BE49-F238E27FC236}">
                <a16:creationId xmlns:a16="http://schemas.microsoft.com/office/drawing/2014/main" id="{68206C55-D03A-4779-998C-C9DBA64FAEB1}"/>
              </a:ext>
            </a:extLst>
          </p:cNvPr>
          <p:cNvSpPr/>
          <p:nvPr/>
        </p:nvSpPr>
        <p:spPr>
          <a:xfrm rot="2358769">
            <a:off x="442900" y="1146483"/>
            <a:ext cx="3622588" cy="3920029"/>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8CE8EAEF-D5EE-4B79-9456-1246C1606385}"/>
              </a:ext>
            </a:extLst>
          </p:cNvPr>
          <p:cNvSpPr/>
          <p:nvPr/>
        </p:nvSpPr>
        <p:spPr>
          <a:xfrm rot="1619185">
            <a:off x="2697186" y="1982058"/>
            <a:ext cx="4203639" cy="2472522"/>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1F761EB-E87C-4CAE-B802-D48EF207D040}"/>
              </a:ext>
            </a:extLst>
          </p:cNvPr>
          <p:cNvSpPr/>
          <p:nvPr/>
        </p:nvSpPr>
        <p:spPr>
          <a:xfrm>
            <a:off x="5659286" y="2090894"/>
            <a:ext cx="3185363" cy="3211678"/>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3486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16" presetClass="entr" presetSubtype="21"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barn(inVertical)">
                                      <p:cBhvr>
                                        <p:cTn id="15" dur="500"/>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xit" presetSubtype="21" fill="hold" grpId="1" nodeType="clickEffect">
                                  <p:stCondLst>
                                    <p:cond delay="0"/>
                                  </p:stCondLst>
                                  <p:childTnLst>
                                    <p:animEffect transition="out" filter="barn(inVertical)">
                                      <p:cBhvr>
                                        <p:cTn id="19" dur="500"/>
                                        <p:tgtEl>
                                          <p:spTgt spid="37"/>
                                        </p:tgtEl>
                                      </p:cBhvr>
                                    </p:animEffect>
                                    <p:set>
                                      <p:cBhvr>
                                        <p:cTn id="20" dur="1" fill="hold">
                                          <p:stCondLst>
                                            <p:cond delay="499"/>
                                          </p:stCondLst>
                                        </p:cTn>
                                        <p:tgtEl>
                                          <p:spTgt spid="37"/>
                                        </p:tgtEl>
                                        <p:attrNameLst>
                                          <p:attrName>style.visibility</p:attrName>
                                        </p:attrNameLst>
                                      </p:cBhvr>
                                      <p:to>
                                        <p:strVal val="hidden"/>
                                      </p:to>
                                    </p:set>
                                  </p:childTnLst>
                                </p:cTn>
                              </p:par>
                              <p:par>
                                <p:cTn id="21" presetID="16" presetClass="entr" presetSubtype="21"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barn(inVertical)">
                                      <p:cBhvr>
                                        <p:cTn id="23" dur="500"/>
                                        <p:tgtEl>
                                          <p:spTgt spid="40"/>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xit" presetSubtype="21" fill="hold" grpId="1" nodeType="clickEffect">
                                  <p:stCondLst>
                                    <p:cond delay="0"/>
                                  </p:stCondLst>
                                  <p:childTnLst>
                                    <p:animEffect transition="out" filter="barn(inVertical)">
                                      <p:cBhvr>
                                        <p:cTn id="27" dur="500"/>
                                        <p:tgtEl>
                                          <p:spTgt spid="40"/>
                                        </p:tgtEl>
                                      </p:cBhvr>
                                    </p:animEffect>
                                    <p:set>
                                      <p:cBhvr>
                                        <p:cTn id="28"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7" grpId="0" animBg="1"/>
      <p:bldP spid="37" grpId="1" animBg="1"/>
      <p:bldP spid="40" grpId="0" animBg="1"/>
      <p:bldP spid="40"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a:t>Ablation Study for the Link Prediction Task</a:t>
            </a:r>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583671"/>
                <a:ext cx="8839200" cy="1263977"/>
              </a:xfrm>
            </p:spPr>
            <p:txBody>
              <a:bodyPr>
                <a:noAutofit/>
              </a:bodyPr>
              <a:lstStyle/>
              <a:p>
                <a:r>
                  <a:rPr lang="en-US" sz="2000" dirty="0"/>
                  <a:t>Two models</a:t>
                </a:r>
              </a:p>
              <a:p>
                <a:pPr lvl="1"/>
                <a:r>
                  <a:rPr lang="en-US" sz="1600" dirty="0"/>
                  <a:t>HPSG: Hyper-path-based random walks + Skip-gram, focuses on pairwise relations</a:t>
                </a:r>
              </a:p>
              <a:p>
                <a:pPr lvl="1"/>
                <a:r>
                  <a:rPr lang="en-US" sz="1600" dirty="0"/>
                  <a:t>HPHG: Hyper-path-based random walks + Hyper-gram, focuses on both relations</a:t>
                </a:r>
              </a:p>
              <a:p>
                <a:r>
                  <a:rPr lang="en-US" sz="2000" dirty="0"/>
                  <a:t>Variant models</a:t>
                </a:r>
              </a:p>
              <a:p>
                <a:pPr lvl="1"/>
                <a:r>
                  <a:rPr lang="en-US" sz="1600" dirty="0">
                    <a:solidFill>
                      <a:srgbClr val="FF0000"/>
                    </a:solidFill>
                  </a:rPr>
                  <a:t>HPHG (window=0)</a:t>
                </a:r>
                <a:r>
                  <a:rPr lang="en-US" sz="1600" dirty="0"/>
                  <a:t>: hyper-path-based random walks + CNN, focuses on </a:t>
                </a:r>
                <a:r>
                  <a:rPr lang="en-US" sz="1600" dirty="0" err="1"/>
                  <a:t>tuplewise</a:t>
                </a:r>
                <a:r>
                  <a:rPr lang="en-US" sz="1600" dirty="0"/>
                  <a:t> relations</a:t>
                </a:r>
              </a:p>
              <a:p>
                <a:pPr lvl="1"/>
                <a:r>
                  <a:rPr lang="en-US" sz="1600" dirty="0">
                    <a:solidFill>
                      <a:srgbClr val="FF0000"/>
                    </a:solidFill>
                  </a:rPr>
                  <a:t>HPHG (</a:t>
                </a:r>
                <a14:m>
                  <m:oMath xmlns:m="http://schemas.openxmlformats.org/officeDocument/2006/math">
                    <m:r>
                      <a:rPr lang="en-US" sz="1600" b="0" i="1" smtClean="0">
                        <a:solidFill>
                          <a:srgbClr val="FF0000"/>
                        </a:solidFill>
                        <a:latin typeface="Cambria Math" panose="02040503050406030204" pitchFamily="18" charset="0"/>
                      </a:rPr>
                      <m:t>𝛼</m:t>
                    </m:r>
                  </m:oMath>
                </a14:m>
                <a:r>
                  <a:rPr lang="en-US" sz="1600" dirty="0">
                    <a:solidFill>
                      <a:srgbClr val="FF0000"/>
                    </a:solidFill>
                  </a:rPr>
                  <a:t>=0)</a:t>
                </a:r>
                <a:r>
                  <a:rPr lang="en-US" sz="1600" dirty="0"/>
                  <a:t>: random walks + Hyper-gram, misses the hyper-path-based random walks</a:t>
                </a:r>
                <a:endParaRPr lang="en-US" sz="2000" dirty="0"/>
              </a:p>
              <a:p>
                <a:r>
                  <a:rPr lang="en-US" sz="2000" dirty="0"/>
                  <a:t>Results</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pPr marL="0" indent="0">
                  <a:buNone/>
                </a:pPr>
                <a:endParaRPr lang="en-US" sz="2000" dirty="0"/>
              </a:p>
              <a:p>
                <a:pPr marL="457200" lvl="1" indent="0">
                  <a:buNone/>
                </a:pPr>
                <a:endParaRPr lang="en-US" sz="2000" dirty="0"/>
              </a:p>
              <a:p>
                <a:pPr marL="0" indent="0">
                  <a:buNone/>
                </a:pPr>
                <a:endParaRPr lang="en-US" sz="2000" dirty="0"/>
              </a:p>
              <a:p>
                <a:pPr marL="0" indent="0">
                  <a:buNone/>
                </a:pPr>
                <a:endParaRPr lang="en-US" sz="2000" dirty="0"/>
              </a:p>
              <a:p>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583671"/>
                <a:ext cx="8839200" cy="1263977"/>
              </a:xfrm>
              <a:blipFill>
                <a:blip r:embed="rId3"/>
                <a:stretch>
                  <a:fillRect l="-621" t="-2899" b="-9082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dirty="0"/>
          </a:p>
        </p:txBody>
      </p:sp>
      <p:pic>
        <p:nvPicPr>
          <p:cNvPr id="5" name="Picture 4">
            <a:extLst>
              <a:ext uri="{FF2B5EF4-FFF2-40B4-BE49-F238E27FC236}">
                <a16:creationId xmlns:a16="http://schemas.microsoft.com/office/drawing/2014/main" id="{EDED0802-2B32-4BA7-BB04-9171DA8D70ED}"/>
              </a:ext>
            </a:extLst>
          </p:cNvPr>
          <p:cNvPicPr>
            <a:picLocks noChangeAspect="1"/>
          </p:cNvPicPr>
          <p:nvPr/>
        </p:nvPicPr>
        <p:blipFill>
          <a:blip r:embed="rId4"/>
          <a:stretch>
            <a:fillRect/>
          </a:stretch>
        </p:blipFill>
        <p:spPr>
          <a:xfrm>
            <a:off x="2286000" y="2749794"/>
            <a:ext cx="4558115" cy="2659775"/>
          </a:xfrm>
          <a:prstGeom prst="rect">
            <a:avLst/>
          </a:prstGeom>
        </p:spPr>
      </p:pic>
      <p:sp>
        <p:nvSpPr>
          <p:cNvPr id="6" name="Content Placeholder 2">
            <a:extLst>
              <a:ext uri="{FF2B5EF4-FFF2-40B4-BE49-F238E27FC236}">
                <a16:creationId xmlns:a16="http://schemas.microsoft.com/office/drawing/2014/main" id="{9F42B971-F4F5-46CB-9E28-3FE3E15300A1}"/>
              </a:ext>
            </a:extLst>
          </p:cNvPr>
          <p:cNvSpPr txBox="1">
            <a:spLocks/>
          </p:cNvSpPr>
          <p:nvPr/>
        </p:nvSpPr>
        <p:spPr>
          <a:xfrm>
            <a:off x="152400" y="5277597"/>
            <a:ext cx="8839200" cy="6569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2000" dirty="0"/>
              <a:t>The hyper-path-based random walks are better than first order and second order random walks</a:t>
            </a:r>
          </a:p>
          <a:p>
            <a:pPr marL="0" indent="0">
              <a:buFont typeface="Arial" pitchFamily="34" charset="0"/>
              <a:buNone/>
            </a:pPr>
            <a:endParaRPr lang="en-US" sz="2000" dirty="0"/>
          </a:p>
          <a:p>
            <a:pPr marL="0" indent="0">
              <a:buFont typeface="Arial" pitchFamily="34" charset="0"/>
              <a:buNone/>
            </a:pPr>
            <a:endParaRPr lang="en-US" sz="2000" dirty="0"/>
          </a:p>
          <a:p>
            <a:endParaRPr lang="en-US" sz="2000" dirty="0"/>
          </a:p>
        </p:txBody>
      </p:sp>
      <p:sp>
        <p:nvSpPr>
          <p:cNvPr id="7" name="Content Placeholder 2">
            <a:extLst>
              <a:ext uri="{FF2B5EF4-FFF2-40B4-BE49-F238E27FC236}">
                <a16:creationId xmlns:a16="http://schemas.microsoft.com/office/drawing/2014/main" id="{7814E068-B8E5-493D-A475-778059429BD7}"/>
              </a:ext>
            </a:extLst>
          </p:cNvPr>
          <p:cNvSpPr txBox="1">
            <a:spLocks/>
          </p:cNvSpPr>
          <p:nvPr/>
        </p:nvSpPr>
        <p:spPr>
          <a:xfrm>
            <a:off x="145457" y="6479004"/>
            <a:ext cx="8839200" cy="55019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2000" dirty="0" err="1"/>
              <a:t>Tuplewise</a:t>
            </a:r>
            <a:r>
              <a:rPr lang="en-US" sz="2000" dirty="0"/>
              <a:t> relations are more important than pairwise relations on GPS</a:t>
            </a:r>
          </a:p>
          <a:p>
            <a:pPr lvl="1"/>
            <a:endParaRPr lang="en-US" sz="2000" dirty="0"/>
          </a:p>
          <a:p>
            <a:pPr marL="0" indent="0">
              <a:buFont typeface="Arial" pitchFamily="34" charset="0"/>
              <a:buNone/>
            </a:pPr>
            <a:endParaRPr lang="en-US" sz="2000" dirty="0"/>
          </a:p>
          <a:p>
            <a:pPr marL="0" indent="0">
              <a:buFont typeface="Arial" pitchFamily="34" charset="0"/>
              <a:buNone/>
            </a:pPr>
            <a:endParaRPr lang="en-US" sz="2000" dirty="0"/>
          </a:p>
          <a:p>
            <a:endParaRPr lang="en-US" sz="2000" dirty="0"/>
          </a:p>
        </p:txBody>
      </p:sp>
      <p:sp>
        <p:nvSpPr>
          <p:cNvPr id="8" name="Content Placeholder 2">
            <a:extLst>
              <a:ext uri="{FF2B5EF4-FFF2-40B4-BE49-F238E27FC236}">
                <a16:creationId xmlns:a16="http://schemas.microsoft.com/office/drawing/2014/main" id="{990DB5E7-1BCB-4D7D-9DA2-661AA7D4AEB7}"/>
              </a:ext>
            </a:extLst>
          </p:cNvPr>
          <p:cNvSpPr txBox="1">
            <a:spLocks/>
          </p:cNvSpPr>
          <p:nvPr/>
        </p:nvSpPr>
        <p:spPr>
          <a:xfrm>
            <a:off x="152400" y="5849019"/>
            <a:ext cx="8839200" cy="35501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2000" dirty="0"/>
              <a:t>Hyper-gram is better than Skip-gram</a:t>
            </a:r>
          </a:p>
          <a:p>
            <a:pPr lvl="1"/>
            <a:endParaRPr lang="en-US" sz="2000" dirty="0"/>
          </a:p>
          <a:p>
            <a:pPr lvl="1"/>
            <a:endParaRPr lang="en-US" sz="2000" dirty="0"/>
          </a:p>
          <a:p>
            <a:pPr marL="0" indent="0">
              <a:buFont typeface="Arial" pitchFamily="34" charset="0"/>
              <a:buNone/>
            </a:pPr>
            <a:endParaRPr lang="en-US" sz="2000" dirty="0"/>
          </a:p>
          <a:p>
            <a:pPr marL="0" indent="0">
              <a:buFont typeface="Arial" pitchFamily="34" charset="0"/>
              <a:buNone/>
            </a:pPr>
            <a:endParaRPr lang="en-US" sz="2000" dirty="0"/>
          </a:p>
          <a:p>
            <a:endParaRPr lang="en-US" sz="2000" dirty="0"/>
          </a:p>
        </p:txBody>
      </p:sp>
      <p:sp>
        <p:nvSpPr>
          <p:cNvPr id="9" name="Content Placeholder 2">
            <a:extLst>
              <a:ext uri="{FF2B5EF4-FFF2-40B4-BE49-F238E27FC236}">
                <a16:creationId xmlns:a16="http://schemas.microsoft.com/office/drawing/2014/main" id="{2FCFF86F-5C10-42AF-9DB2-E033443EF1AC}"/>
              </a:ext>
            </a:extLst>
          </p:cNvPr>
          <p:cNvSpPr txBox="1">
            <a:spLocks/>
          </p:cNvSpPr>
          <p:nvPr/>
        </p:nvSpPr>
        <p:spPr>
          <a:xfrm>
            <a:off x="152400" y="6180818"/>
            <a:ext cx="8839200" cy="39396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2000" dirty="0"/>
              <a:t>HPHG owns advantages above and achieves the best result</a:t>
            </a:r>
          </a:p>
          <a:p>
            <a:pPr marL="0" indent="0">
              <a:buFont typeface="Arial" pitchFamily="34" charset="0"/>
              <a:buNone/>
            </a:pPr>
            <a:endParaRPr lang="en-US" sz="2000" dirty="0"/>
          </a:p>
          <a:p>
            <a:pPr marL="0" indent="0">
              <a:buFont typeface="Arial" pitchFamily="34" charset="0"/>
              <a:buNone/>
            </a:pPr>
            <a:endParaRPr lang="en-US" sz="2000" dirty="0"/>
          </a:p>
          <a:p>
            <a:endParaRPr lang="en-US" sz="2000" dirty="0"/>
          </a:p>
        </p:txBody>
      </p:sp>
      <p:sp>
        <p:nvSpPr>
          <p:cNvPr id="11" name="Arrow: Down 10">
            <a:extLst>
              <a:ext uri="{FF2B5EF4-FFF2-40B4-BE49-F238E27FC236}">
                <a16:creationId xmlns:a16="http://schemas.microsoft.com/office/drawing/2014/main" id="{B7C1CF27-9F35-45DD-84B2-5E70EC4BC8A6}"/>
              </a:ext>
            </a:extLst>
          </p:cNvPr>
          <p:cNvSpPr/>
          <p:nvPr/>
        </p:nvSpPr>
        <p:spPr>
          <a:xfrm>
            <a:off x="4623890" y="2921296"/>
            <a:ext cx="217620" cy="419021"/>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0AC1F520-650F-4425-A833-2B078DE68F4D}"/>
              </a:ext>
            </a:extLst>
          </p:cNvPr>
          <p:cNvSpPr/>
          <p:nvPr/>
        </p:nvSpPr>
        <p:spPr>
          <a:xfrm>
            <a:off x="3427428" y="2919332"/>
            <a:ext cx="217620" cy="419021"/>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4" name="Arrow: Down 13">
            <a:extLst>
              <a:ext uri="{FF2B5EF4-FFF2-40B4-BE49-F238E27FC236}">
                <a16:creationId xmlns:a16="http://schemas.microsoft.com/office/drawing/2014/main" id="{AC6F3414-CC7D-445C-AEB8-D8F8AB35BE28}"/>
              </a:ext>
            </a:extLst>
          </p:cNvPr>
          <p:cNvSpPr/>
          <p:nvPr/>
        </p:nvSpPr>
        <p:spPr>
          <a:xfrm>
            <a:off x="2819705" y="2918374"/>
            <a:ext cx="217620" cy="419021"/>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5" name="Arrow: Down 14">
            <a:extLst>
              <a:ext uri="{FF2B5EF4-FFF2-40B4-BE49-F238E27FC236}">
                <a16:creationId xmlns:a16="http://schemas.microsoft.com/office/drawing/2014/main" id="{D36D88F9-C9C4-44E6-AD54-B36A2EA6135F}"/>
              </a:ext>
            </a:extLst>
          </p:cNvPr>
          <p:cNvSpPr/>
          <p:nvPr/>
        </p:nvSpPr>
        <p:spPr>
          <a:xfrm>
            <a:off x="5820352" y="2920940"/>
            <a:ext cx="217620" cy="419021"/>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Arrow: Down 15">
            <a:extLst>
              <a:ext uri="{FF2B5EF4-FFF2-40B4-BE49-F238E27FC236}">
                <a16:creationId xmlns:a16="http://schemas.microsoft.com/office/drawing/2014/main" id="{C0CF1BDF-DF19-46B9-B018-1F383798B1FB}"/>
              </a:ext>
            </a:extLst>
          </p:cNvPr>
          <p:cNvSpPr/>
          <p:nvPr/>
        </p:nvSpPr>
        <p:spPr>
          <a:xfrm>
            <a:off x="6428075" y="2913476"/>
            <a:ext cx="217620" cy="419021"/>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7" name="Arrow: Down 16">
            <a:extLst>
              <a:ext uri="{FF2B5EF4-FFF2-40B4-BE49-F238E27FC236}">
                <a16:creationId xmlns:a16="http://schemas.microsoft.com/office/drawing/2014/main" id="{636FDD36-7A70-45EC-B0EE-CCE10DABCAA9}"/>
              </a:ext>
            </a:extLst>
          </p:cNvPr>
          <p:cNvSpPr/>
          <p:nvPr/>
        </p:nvSpPr>
        <p:spPr>
          <a:xfrm>
            <a:off x="5212629" y="2921296"/>
            <a:ext cx="217620" cy="419021"/>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728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1"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42" presetClass="exit" presetSubtype="0" fill="hold" grpId="1" nodeType="clickEffect">
                                  <p:stCondLst>
                                    <p:cond delay="0"/>
                                  </p:stCondLst>
                                  <p:childTnLst>
                                    <p:animEffect transition="out" filter="fade">
                                      <p:cBhvr>
                                        <p:cTn id="25" dur="1000"/>
                                        <p:tgtEl>
                                          <p:spTgt spid="11"/>
                                        </p:tgtEl>
                                      </p:cBhvr>
                                    </p:animEffect>
                                    <p:anim calcmode="lin" valueType="num">
                                      <p:cBhvr>
                                        <p:cTn id="26" dur="1000"/>
                                        <p:tgtEl>
                                          <p:spTgt spid="11"/>
                                        </p:tgtEl>
                                        <p:attrNameLst>
                                          <p:attrName>ppt_x</p:attrName>
                                        </p:attrNameLst>
                                      </p:cBhvr>
                                      <p:tavLst>
                                        <p:tav tm="0">
                                          <p:val>
                                            <p:strVal val="ppt_x"/>
                                          </p:val>
                                        </p:tav>
                                        <p:tav tm="100000">
                                          <p:val>
                                            <p:strVal val="ppt_x"/>
                                          </p:val>
                                        </p:tav>
                                      </p:tavLst>
                                    </p:anim>
                                    <p:anim calcmode="lin" valueType="num">
                                      <p:cBhvr>
                                        <p:cTn id="27" dur="1000"/>
                                        <p:tgtEl>
                                          <p:spTgt spid="11"/>
                                        </p:tgtEl>
                                        <p:attrNameLst>
                                          <p:attrName>ppt_y</p:attrName>
                                        </p:attrNameLst>
                                      </p:cBhvr>
                                      <p:tavLst>
                                        <p:tav tm="0">
                                          <p:val>
                                            <p:strVal val="ppt_y"/>
                                          </p:val>
                                        </p:tav>
                                        <p:tav tm="100000">
                                          <p:val>
                                            <p:strVal val="ppt_y+.1"/>
                                          </p:val>
                                        </p:tav>
                                      </p:tavLst>
                                    </p:anim>
                                    <p:set>
                                      <p:cBhvr>
                                        <p:cTn id="28" dur="1" fill="hold">
                                          <p:stCondLst>
                                            <p:cond delay="999"/>
                                          </p:stCondLst>
                                        </p:cTn>
                                        <p:tgtEl>
                                          <p:spTgt spid="11"/>
                                        </p:tgtEl>
                                        <p:attrNameLst>
                                          <p:attrName>style.visibility</p:attrName>
                                        </p:attrNameLst>
                                      </p:cBhvr>
                                      <p:to>
                                        <p:strVal val="hidden"/>
                                      </p:to>
                                    </p:set>
                                  </p:childTnLst>
                                </p:cTn>
                              </p:par>
                              <p:par>
                                <p:cTn id="29" presetID="42" presetClass="exit" presetSubtype="0" fill="hold" grpId="1" nodeType="withEffect">
                                  <p:stCondLst>
                                    <p:cond delay="0"/>
                                  </p:stCondLst>
                                  <p:childTnLst>
                                    <p:animEffect transition="out" filter="fade">
                                      <p:cBhvr>
                                        <p:cTn id="30" dur="1000"/>
                                        <p:tgtEl>
                                          <p:spTgt spid="13"/>
                                        </p:tgtEl>
                                      </p:cBhvr>
                                    </p:animEffect>
                                    <p:anim calcmode="lin" valueType="num">
                                      <p:cBhvr>
                                        <p:cTn id="31" dur="1000"/>
                                        <p:tgtEl>
                                          <p:spTgt spid="13"/>
                                        </p:tgtEl>
                                        <p:attrNameLst>
                                          <p:attrName>ppt_x</p:attrName>
                                        </p:attrNameLst>
                                      </p:cBhvr>
                                      <p:tavLst>
                                        <p:tav tm="0">
                                          <p:val>
                                            <p:strVal val="ppt_x"/>
                                          </p:val>
                                        </p:tav>
                                        <p:tav tm="100000">
                                          <p:val>
                                            <p:strVal val="ppt_x"/>
                                          </p:val>
                                        </p:tav>
                                      </p:tavLst>
                                    </p:anim>
                                    <p:anim calcmode="lin" valueType="num">
                                      <p:cBhvr>
                                        <p:cTn id="32" dur="1000"/>
                                        <p:tgtEl>
                                          <p:spTgt spid="13"/>
                                        </p:tgtEl>
                                        <p:attrNameLst>
                                          <p:attrName>ppt_y</p:attrName>
                                        </p:attrNameLst>
                                      </p:cBhvr>
                                      <p:tavLst>
                                        <p:tav tm="0">
                                          <p:val>
                                            <p:strVal val="ppt_y"/>
                                          </p:val>
                                        </p:tav>
                                        <p:tav tm="100000">
                                          <p:val>
                                            <p:strVal val="ppt_y+.1"/>
                                          </p:val>
                                        </p:tav>
                                      </p:tavLst>
                                    </p:anim>
                                    <p:set>
                                      <p:cBhvr>
                                        <p:cTn id="33" dur="1" fill="hold">
                                          <p:stCondLst>
                                            <p:cond delay="999"/>
                                          </p:stCondLst>
                                        </p:cTn>
                                        <p:tgtEl>
                                          <p:spTgt spid="13"/>
                                        </p:tgtEl>
                                        <p:attrNameLst>
                                          <p:attrName>style.visibility</p:attrName>
                                        </p:attrNameLst>
                                      </p:cBhvr>
                                      <p:to>
                                        <p:strVal val="hidden"/>
                                      </p:to>
                                    </p:set>
                                  </p:childTnLst>
                                </p:cTn>
                              </p:par>
                              <p:par>
                                <p:cTn id="34" presetID="1"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childTnLst>
                                </p:cTn>
                              </p:par>
                              <p:par>
                                <p:cTn id="36" presetID="47"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par>
                                <p:cTn id="41" presetID="47" presetClass="entr" presetSubtype="0" fill="hold" grpId="1"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xit" presetSubtype="0" fill="hold" grpId="2" nodeType="clickEffect">
                                  <p:stCondLst>
                                    <p:cond delay="0"/>
                                  </p:stCondLst>
                                  <p:childTnLst>
                                    <p:animEffect transition="out" filter="fade">
                                      <p:cBhvr>
                                        <p:cTn id="49" dur="1000"/>
                                        <p:tgtEl>
                                          <p:spTgt spid="14"/>
                                        </p:tgtEl>
                                      </p:cBhvr>
                                    </p:animEffect>
                                    <p:anim calcmode="lin" valueType="num">
                                      <p:cBhvr>
                                        <p:cTn id="50" dur="1000"/>
                                        <p:tgtEl>
                                          <p:spTgt spid="14"/>
                                        </p:tgtEl>
                                        <p:attrNameLst>
                                          <p:attrName>ppt_x</p:attrName>
                                        </p:attrNameLst>
                                      </p:cBhvr>
                                      <p:tavLst>
                                        <p:tav tm="0">
                                          <p:val>
                                            <p:strVal val="ppt_x"/>
                                          </p:val>
                                        </p:tav>
                                        <p:tav tm="100000">
                                          <p:val>
                                            <p:strVal val="ppt_x"/>
                                          </p:val>
                                        </p:tav>
                                      </p:tavLst>
                                    </p:anim>
                                    <p:anim calcmode="lin" valueType="num">
                                      <p:cBhvr>
                                        <p:cTn id="51" dur="1000"/>
                                        <p:tgtEl>
                                          <p:spTgt spid="14"/>
                                        </p:tgtEl>
                                        <p:attrNameLst>
                                          <p:attrName>ppt_y</p:attrName>
                                        </p:attrNameLst>
                                      </p:cBhvr>
                                      <p:tavLst>
                                        <p:tav tm="0">
                                          <p:val>
                                            <p:strVal val="ppt_y"/>
                                          </p:val>
                                        </p:tav>
                                        <p:tav tm="100000">
                                          <p:val>
                                            <p:strVal val="ppt_y+.1"/>
                                          </p:val>
                                        </p:tav>
                                      </p:tavLst>
                                    </p:anim>
                                    <p:set>
                                      <p:cBhvr>
                                        <p:cTn id="52" dur="1" fill="hold">
                                          <p:stCondLst>
                                            <p:cond delay="999"/>
                                          </p:stCondLst>
                                        </p:cTn>
                                        <p:tgtEl>
                                          <p:spTgt spid="14"/>
                                        </p:tgtEl>
                                        <p:attrNameLst>
                                          <p:attrName>style.visibility</p:attrName>
                                        </p:attrNameLst>
                                      </p:cBhvr>
                                      <p:to>
                                        <p:strVal val="hidden"/>
                                      </p:to>
                                    </p:set>
                                  </p:childTnLst>
                                </p:cTn>
                              </p:par>
                              <p:par>
                                <p:cTn id="53" presetID="42" presetClass="exit" presetSubtype="0" fill="hold" grpId="1" nodeType="withEffect">
                                  <p:stCondLst>
                                    <p:cond delay="0"/>
                                  </p:stCondLst>
                                  <p:childTnLst>
                                    <p:animEffect transition="out" filter="fade">
                                      <p:cBhvr>
                                        <p:cTn id="54" dur="1000"/>
                                        <p:tgtEl>
                                          <p:spTgt spid="15"/>
                                        </p:tgtEl>
                                      </p:cBhvr>
                                    </p:animEffect>
                                    <p:anim calcmode="lin" valueType="num">
                                      <p:cBhvr>
                                        <p:cTn id="55" dur="1000"/>
                                        <p:tgtEl>
                                          <p:spTgt spid="15"/>
                                        </p:tgtEl>
                                        <p:attrNameLst>
                                          <p:attrName>ppt_x</p:attrName>
                                        </p:attrNameLst>
                                      </p:cBhvr>
                                      <p:tavLst>
                                        <p:tav tm="0">
                                          <p:val>
                                            <p:strVal val="ppt_x"/>
                                          </p:val>
                                        </p:tav>
                                        <p:tav tm="100000">
                                          <p:val>
                                            <p:strVal val="ppt_x"/>
                                          </p:val>
                                        </p:tav>
                                      </p:tavLst>
                                    </p:anim>
                                    <p:anim calcmode="lin" valueType="num">
                                      <p:cBhvr>
                                        <p:cTn id="56" dur="1000"/>
                                        <p:tgtEl>
                                          <p:spTgt spid="15"/>
                                        </p:tgtEl>
                                        <p:attrNameLst>
                                          <p:attrName>ppt_y</p:attrName>
                                        </p:attrNameLst>
                                      </p:cBhvr>
                                      <p:tavLst>
                                        <p:tav tm="0">
                                          <p:val>
                                            <p:strVal val="ppt_y"/>
                                          </p:val>
                                        </p:tav>
                                        <p:tav tm="100000">
                                          <p:val>
                                            <p:strVal val="ppt_y+.1"/>
                                          </p:val>
                                        </p:tav>
                                      </p:tavLst>
                                    </p:anim>
                                    <p:set>
                                      <p:cBhvr>
                                        <p:cTn id="57" dur="1" fill="hold">
                                          <p:stCondLst>
                                            <p:cond delay="999"/>
                                          </p:stCondLst>
                                        </p:cTn>
                                        <p:tgtEl>
                                          <p:spTgt spid="15"/>
                                        </p:tgtEl>
                                        <p:attrNameLst>
                                          <p:attrName>style.visibility</p:attrName>
                                        </p:attrNameLst>
                                      </p:cBhvr>
                                      <p:to>
                                        <p:strVal val="hidden"/>
                                      </p:to>
                                    </p:set>
                                  </p:childTnLst>
                                </p:cTn>
                              </p:par>
                              <p:par>
                                <p:cTn id="58" presetID="1" presetClass="entr" presetSubtype="0" fill="hold" grpId="0" nodeType="withEffect">
                                  <p:stCondLst>
                                    <p:cond delay="0"/>
                                  </p:stCondLst>
                                  <p:childTnLst>
                                    <p:set>
                                      <p:cBhvr>
                                        <p:cTn id="59" dur="1" fill="hold">
                                          <p:stCondLst>
                                            <p:cond delay="0"/>
                                          </p:stCondLst>
                                        </p:cTn>
                                        <p:tgtEl>
                                          <p:spTgt spid="9"/>
                                        </p:tgtEl>
                                        <p:attrNameLst>
                                          <p:attrName>style.visibility</p:attrName>
                                        </p:attrNameLst>
                                      </p:cBhvr>
                                      <p:to>
                                        <p:strVal val="visible"/>
                                      </p:to>
                                    </p:set>
                                  </p:childTnLst>
                                </p:cTn>
                              </p:par>
                              <p:par>
                                <p:cTn id="60" presetID="47"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xit" presetSubtype="0" fill="hold" grpId="1" nodeType="clickEffect">
                                  <p:stCondLst>
                                    <p:cond delay="0"/>
                                  </p:stCondLst>
                                  <p:childTnLst>
                                    <p:animEffect transition="out" filter="fade">
                                      <p:cBhvr>
                                        <p:cTn id="68" dur="1000"/>
                                        <p:tgtEl>
                                          <p:spTgt spid="16"/>
                                        </p:tgtEl>
                                      </p:cBhvr>
                                    </p:animEffect>
                                    <p:anim calcmode="lin" valueType="num">
                                      <p:cBhvr>
                                        <p:cTn id="69" dur="1000"/>
                                        <p:tgtEl>
                                          <p:spTgt spid="16"/>
                                        </p:tgtEl>
                                        <p:attrNameLst>
                                          <p:attrName>ppt_x</p:attrName>
                                        </p:attrNameLst>
                                      </p:cBhvr>
                                      <p:tavLst>
                                        <p:tav tm="0">
                                          <p:val>
                                            <p:strVal val="ppt_x"/>
                                          </p:val>
                                        </p:tav>
                                        <p:tav tm="100000">
                                          <p:val>
                                            <p:strVal val="ppt_x"/>
                                          </p:val>
                                        </p:tav>
                                      </p:tavLst>
                                    </p:anim>
                                    <p:anim calcmode="lin" valueType="num">
                                      <p:cBhvr>
                                        <p:cTn id="70" dur="1000"/>
                                        <p:tgtEl>
                                          <p:spTgt spid="16"/>
                                        </p:tgtEl>
                                        <p:attrNameLst>
                                          <p:attrName>ppt_y</p:attrName>
                                        </p:attrNameLst>
                                      </p:cBhvr>
                                      <p:tavLst>
                                        <p:tav tm="0">
                                          <p:val>
                                            <p:strVal val="ppt_y"/>
                                          </p:val>
                                        </p:tav>
                                        <p:tav tm="100000">
                                          <p:val>
                                            <p:strVal val="ppt_y+.1"/>
                                          </p:val>
                                        </p:tav>
                                      </p:tavLst>
                                    </p:anim>
                                    <p:set>
                                      <p:cBhvr>
                                        <p:cTn id="71" dur="1" fill="hold">
                                          <p:stCondLst>
                                            <p:cond delay="999"/>
                                          </p:stCondLst>
                                        </p:cTn>
                                        <p:tgtEl>
                                          <p:spTgt spid="16"/>
                                        </p:tgtEl>
                                        <p:attrNameLst>
                                          <p:attrName>style.visibility</p:attrName>
                                        </p:attrNameLst>
                                      </p:cBhvr>
                                      <p:to>
                                        <p:strVal val="hidden"/>
                                      </p:to>
                                    </p:set>
                                  </p:childTnLst>
                                </p:cTn>
                              </p:par>
                              <p:par>
                                <p:cTn id="72" presetID="1" presetClass="entr" presetSubtype="0" fill="hold" grpId="0" nodeType="withEffect">
                                  <p:stCondLst>
                                    <p:cond delay="0"/>
                                  </p:stCondLst>
                                  <p:childTnLst>
                                    <p:set>
                                      <p:cBhvr>
                                        <p:cTn id="73" dur="1" fill="hold">
                                          <p:stCondLst>
                                            <p:cond delay="0"/>
                                          </p:stCondLst>
                                        </p:cTn>
                                        <p:tgtEl>
                                          <p:spTgt spid="7"/>
                                        </p:tgtEl>
                                        <p:attrNameLst>
                                          <p:attrName>style.visibility</p:attrName>
                                        </p:attrNameLst>
                                      </p:cBhvr>
                                      <p:to>
                                        <p:strVal val="visible"/>
                                      </p:to>
                                    </p:set>
                                  </p:childTnLst>
                                </p:cTn>
                              </p:par>
                              <p:par>
                                <p:cTn id="74" presetID="47" presetClass="entr" presetSubtype="0" fill="hold" grpId="0" nodeType="with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fade">
                                      <p:cBhvr>
                                        <p:cTn id="76" dur="1000"/>
                                        <p:tgtEl>
                                          <p:spTgt spid="17"/>
                                        </p:tgtEl>
                                      </p:cBhvr>
                                    </p:animEffect>
                                    <p:anim calcmode="lin" valueType="num">
                                      <p:cBhvr>
                                        <p:cTn id="77" dur="1000" fill="hold"/>
                                        <p:tgtEl>
                                          <p:spTgt spid="17"/>
                                        </p:tgtEl>
                                        <p:attrNameLst>
                                          <p:attrName>ppt_x</p:attrName>
                                        </p:attrNameLst>
                                      </p:cBhvr>
                                      <p:tavLst>
                                        <p:tav tm="0">
                                          <p:val>
                                            <p:strVal val="#ppt_x"/>
                                          </p:val>
                                        </p:tav>
                                        <p:tav tm="100000">
                                          <p:val>
                                            <p:strVal val="#ppt_x"/>
                                          </p:val>
                                        </p:tav>
                                      </p:tavLst>
                                    </p:anim>
                                    <p:anim calcmode="lin" valueType="num">
                                      <p:cBhvr>
                                        <p:cTn id="78" dur="1000" fill="hold"/>
                                        <p:tgtEl>
                                          <p:spTgt spid="17"/>
                                        </p:tgtEl>
                                        <p:attrNameLst>
                                          <p:attrName>ppt_y</p:attrName>
                                        </p:attrNameLst>
                                      </p:cBhvr>
                                      <p:tavLst>
                                        <p:tav tm="0">
                                          <p:val>
                                            <p:strVal val="#ppt_y-.1"/>
                                          </p:val>
                                        </p:tav>
                                        <p:tav tm="100000">
                                          <p:val>
                                            <p:strVal val="#ppt_y"/>
                                          </p:val>
                                        </p:tav>
                                      </p:tavLst>
                                    </p:anim>
                                  </p:childTnLst>
                                </p:cTn>
                              </p:par>
                              <p:par>
                                <p:cTn id="79" presetID="47" presetClass="entr" presetSubtype="0" fill="hold" grpId="2" nodeType="withEffect">
                                  <p:stCondLst>
                                    <p:cond delay="0"/>
                                  </p:stCondLst>
                                  <p:childTnLst>
                                    <p:set>
                                      <p:cBhvr>
                                        <p:cTn id="80" dur="1" fill="hold">
                                          <p:stCondLst>
                                            <p:cond delay="0"/>
                                          </p:stCondLst>
                                        </p:cTn>
                                        <p:tgtEl>
                                          <p:spTgt spid="11"/>
                                        </p:tgtEl>
                                        <p:attrNameLst>
                                          <p:attrName>style.visibility</p:attrName>
                                        </p:attrNameLst>
                                      </p:cBhvr>
                                      <p:to>
                                        <p:strVal val="visible"/>
                                      </p:to>
                                    </p:set>
                                    <p:animEffect transition="in" filter="fade">
                                      <p:cBhvr>
                                        <p:cTn id="81" dur="1000"/>
                                        <p:tgtEl>
                                          <p:spTgt spid="11"/>
                                        </p:tgtEl>
                                      </p:cBhvr>
                                    </p:animEffect>
                                    <p:anim calcmode="lin" valueType="num">
                                      <p:cBhvr>
                                        <p:cTn id="82" dur="1000" fill="hold"/>
                                        <p:tgtEl>
                                          <p:spTgt spid="11"/>
                                        </p:tgtEl>
                                        <p:attrNameLst>
                                          <p:attrName>ppt_x</p:attrName>
                                        </p:attrNameLst>
                                      </p:cBhvr>
                                      <p:tavLst>
                                        <p:tav tm="0">
                                          <p:val>
                                            <p:strVal val="#ppt_x"/>
                                          </p:val>
                                        </p:tav>
                                        <p:tav tm="100000">
                                          <p:val>
                                            <p:strVal val="#ppt_x"/>
                                          </p:val>
                                        </p:tav>
                                      </p:tavLst>
                                    </p:anim>
                                    <p:anim calcmode="lin" valueType="num">
                                      <p:cBhvr>
                                        <p:cTn id="8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animBg="1"/>
      <p:bldP spid="11" grpId="1" animBg="1"/>
      <p:bldP spid="11" grpId="2" animBg="1"/>
      <p:bldP spid="13" grpId="0" animBg="1"/>
      <p:bldP spid="13" grpId="1" animBg="1"/>
      <p:bldP spid="14" grpId="0" animBg="1"/>
      <p:bldP spid="14" grpId="1" animBg="1"/>
      <p:bldP spid="14" grpId="2" animBg="1"/>
      <p:bldP spid="15" grpId="0" animBg="1"/>
      <p:bldP spid="15" grpId="1" animBg="1"/>
      <p:bldP spid="16" grpId="0" animBg="1"/>
      <p:bldP spid="16" grpId="1"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a:t>Conclusions</a:t>
            </a:r>
            <a:endParaRPr lang="en-US"/>
          </a:p>
        </p:txBody>
      </p:sp>
      <p:sp>
        <p:nvSpPr>
          <p:cNvPr id="3" name="Content Placeholder 2"/>
          <p:cNvSpPr>
            <a:spLocks noGrp="1"/>
          </p:cNvSpPr>
          <p:nvPr>
            <p:ph idx="1"/>
          </p:nvPr>
        </p:nvSpPr>
        <p:spPr>
          <a:xfrm>
            <a:off x="152400" y="2819190"/>
            <a:ext cx="8839200" cy="838409"/>
          </a:xfrm>
        </p:spPr>
        <p:txBody>
          <a:bodyPr vert="horz" lIns="91440" tIns="45720" rIns="91440" bIns="45720" rtlCol="0" anchor="t">
            <a:normAutofit/>
          </a:bodyPr>
          <a:lstStyle/>
          <a:p>
            <a:r>
              <a:rPr lang="en-US" sz="2000" dirty="0"/>
              <a:t>New </a:t>
            </a:r>
            <a:r>
              <a:rPr lang="en-US" sz="2000" b="1" dirty="0"/>
              <a:t>state-of-the-art</a:t>
            </a:r>
            <a:r>
              <a:rPr lang="en-US" sz="2000" dirty="0"/>
              <a:t> models on link prediction for hyper-networks and hyper-network reconstruction</a:t>
            </a:r>
            <a:endParaRPr lang="en-US" sz="2000" dirty="0">
              <a:cs typeface="Calibri Light"/>
            </a:endParaRPr>
          </a:p>
          <a:p>
            <a:pPr marL="0" indent="0">
              <a:buNone/>
            </a:pPr>
            <a:endParaRPr lang="en-US" sz="2000" dirty="0">
              <a:cs typeface="Calibri Light"/>
            </a:endParaRPr>
          </a:p>
          <a:p>
            <a:pPr marL="0" indent="0">
              <a:buNone/>
            </a:pPr>
            <a:endParaRPr lang="en-US" sz="2000" dirty="0">
              <a:cs typeface="Calibri Light"/>
            </a:endParaRPr>
          </a:p>
          <a:p>
            <a:pPr marL="0" indent="0">
              <a:buNone/>
            </a:pPr>
            <a:endParaRPr lang="en-US" sz="2000" dirty="0">
              <a:cs typeface="Calibri Light"/>
            </a:endParaRPr>
          </a:p>
          <a:p>
            <a:endParaRPr lang="en-US" sz="2000" dirty="0">
              <a:cs typeface="Calibri Ligh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sp>
        <p:nvSpPr>
          <p:cNvPr id="5" name="Content Placeholder 2">
            <a:extLst>
              <a:ext uri="{FF2B5EF4-FFF2-40B4-BE49-F238E27FC236}">
                <a16:creationId xmlns:a16="http://schemas.microsoft.com/office/drawing/2014/main" id="{BB790078-02A2-4BCA-AA76-B9E9D423F0B7}"/>
              </a:ext>
            </a:extLst>
          </p:cNvPr>
          <p:cNvSpPr txBox="1">
            <a:spLocks/>
          </p:cNvSpPr>
          <p:nvPr/>
        </p:nvSpPr>
        <p:spPr>
          <a:xfrm>
            <a:off x="-2217" y="4507263"/>
            <a:ext cx="5817091" cy="1858025"/>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8400" dirty="0"/>
              <a:t>Thanks</a:t>
            </a:r>
            <a:endParaRPr lang="en-US" sz="2000" dirty="0"/>
          </a:p>
          <a:p>
            <a:pPr marL="0" indent="0" algn="ctr">
              <a:buFont typeface="Arial" pitchFamily="34" charset="0"/>
              <a:buNone/>
            </a:pPr>
            <a:r>
              <a:rPr lang="en-US" sz="2000" dirty="0"/>
              <a:t>Emails: </a:t>
            </a:r>
            <a:r>
              <a:rPr lang="en-US" sz="2000" dirty="0">
                <a:hlinkClick r:id="rId3"/>
              </a:rPr>
              <a:t>huangj285@mail2.sysu.edu.cn</a:t>
            </a:r>
            <a:endParaRPr lang="en-US" sz="2000" dirty="0"/>
          </a:p>
          <a:p>
            <a:pPr marL="0" indent="0" algn="ctr">
              <a:buFont typeface="Arial" pitchFamily="34" charset="0"/>
              <a:buNone/>
            </a:pPr>
            <a:r>
              <a:rPr lang="en-US" sz="2000" dirty="0">
                <a:hlinkClick r:id="rId4"/>
              </a:rPr>
              <a:t>xliucr@cse.ust.hk</a:t>
            </a:r>
            <a:endParaRPr lang="en-US" sz="2000" dirty="0"/>
          </a:p>
        </p:txBody>
      </p:sp>
      <p:sp>
        <p:nvSpPr>
          <p:cNvPr id="7" name="Content Placeholder 2">
            <a:extLst>
              <a:ext uri="{FF2B5EF4-FFF2-40B4-BE49-F238E27FC236}">
                <a16:creationId xmlns:a16="http://schemas.microsoft.com/office/drawing/2014/main" id="{ED4B4DD5-E257-4147-AAB9-51A14AF4EFCC}"/>
              </a:ext>
            </a:extLst>
          </p:cNvPr>
          <p:cNvSpPr txBox="1">
            <a:spLocks/>
          </p:cNvSpPr>
          <p:nvPr/>
        </p:nvSpPr>
        <p:spPr>
          <a:xfrm>
            <a:off x="5705014" y="3821463"/>
            <a:ext cx="3356497" cy="292223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2400" dirty="0"/>
          </a:p>
          <a:p>
            <a:pPr marL="0" indent="0">
              <a:buFont typeface="Arial" pitchFamily="34" charset="0"/>
              <a:buNone/>
            </a:pPr>
            <a:r>
              <a:rPr lang="en-US" sz="2400" dirty="0"/>
              <a:t>Paper:</a:t>
            </a:r>
          </a:p>
          <a:p>
            <a:pPr marL="0" indent="0">
              <a:buFont typeface="Arial" pitchFamily="34" charset="0"/>
              <a:buNone/>
            </a:pPr>
            <a:endParaRPr lang="en-US" sz="2400" dirty="0"/>
          </a:p>
          <a:p>
            <a:pPr marL="0" indent="0">
              <a:buFont typeface="Arial" pitchFamily="34" charset="0"/>
              <a:buNone/>
            </a:pPr>
            <a:endParaRPr lang="en-US" sz="2400" dirty="0"/>
          </a:p>
          <a:p>
            <a:pPr marL="0" indent="0">
              <a:buFont typeface="Arial" pitchFamily="34" charset="0"/>
              <a:buNone/>
            </a:pPr>
            <a:r>
              <a:rPr lang="en-US" sz="2400" dirty="0"/>
              <a:t>Code:</a:t>
            </a:r>
          </a:p>
        </p:txBody>
      </p:sp>
      <p:pic>
        <p:nvPicPr>
          <p:cNvPr id="8" name="Picture 7" descr="A picture containing black, sign, drawing, white&#10;&#10;Description automatically generated">
            <a:extLst>
              <a:ext uri="{FF2B5EF4-FFF2-40B4-BE49-F238E27FC236}">
                <a16:creationId xmlns:a16="http://schemas.microsoft.com/office/drawing/2014/main" id="{A09DE286-CEB6-4686-86CF-A414C6997B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92171" y="3821463"/>
            <a:ext cx="1371600" cy="1371600"/>
          </a:xfrm>
          <a:prstGeom prst="rect">
            <a:avLst/>
          </a:prstGeom>
        </p:spPr>
      </p:pic>
      <p:pic>
        <p:nvPicPr>
          <p:cNvPr id="9" name="Picture 8" descr="A picture containing black, drawing&#10;&#10;Description automatically generated">
            <a:extLst>
              <a:ext uri="{FF2B5EF4-FFF2-40B4-BE49-F238E27FC236}">
                <a16:creationId xmlns:a16="http://schemas.microsoft.com/office/drawing/2014/main" id="{9BA78572-FB58-46F2-8B4C-DBC656F35BE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92171" y="5372100"/>
            <a:ext cx="1371600" cy="1371600"/>
          </a:xfrm>
          <a:prstGeom prst="rect">
            <a:avLst/>
          </a:prstGeom>
        </p:spPr>
      </p:pic>
      <p:sp>
        <p:nvSpPr>
          <p:cNvPr id="10" name="Content Placeholder 2">
            <a:extLst>
              <a:ext uri="{FF2B5EF4-FFF2-40B4-BE49-F238E27FC236}">
                <a16:creationId xmlns:a16="http://schemas.microsoft.com/office/drawing/2014/main" id="{01B582A6-38BF-4948-8500-37049833F71D}"/>
              </a:ext>
            </a:extLst>
          </p:cNvPr>
          <p:cNvSpPr txBox="1">
            <a:spLocks/>
          </p:cNvSpPr>
          <p:nvPr/>
        </p:nvSpPr>
        <p:spPr>
          <a:xfrm>
            <a:off x="152400" y="854412"/>
            <a:ext cx="8839200" cy="331437"/>
          </a:xfrm>
          <a:prstGeom prst="rect">
            <a:avLst/>
          </a:prstGeom>
        </p:spPr>
        <p:txBody>
          <a:bodyPr vert="horz" lIns="91440" tIns="45720" rIns="91440" bIns="45720" rtlCol="0" anchor="t">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b="1" dirty="0"/>
              <a:t>Indecomposable factor</a:t>
            </a:r>
            <a:r>
              <a:rPr lang="en-US" sz="2000" dirty="0"/>
              <a:t>: depict degrees of </a:t>
            </a:r>
            <a:r>
              <a:rPr lang="en-US" sz="2000" dirty="0" err="1"/>
              <a:t>indecomposability</a:t>
            </a:r>
            <a:r>
              <a:rPr lang="en-US" sz="2000" dirty="0"/>
              <a:t> for hyper-networks</a:t>
            </a:r>
            <a:endParaRPr lang="en-US" sz="2000" dirty="0">
              <a:cs typeface="Calibri Light"/>
            </a:endParaRPr>
          </a:p>
          <a:p>
            <a:pPr marL="0" indent="0">
              <a:buFont typeface="Arial" pitchFamily="34" charset="0"/>
              <a:buNone/>
            </a:pPr>
            <a:endParaRPr lang="en-US" sz="2000" dirty="0">
              <a:cs typeface="Calibri Light"/>
            </a:endParaRPr>
          </a:p>
          <a:p>
            <a:pPr marL="0" indent="0">
              <a:buFont typeface="Arial" pitchFamily="34" charset="0"/>
              <a:buNone/>
            </a:pPr>
            <a:endParaRPr lang="en-US" sz="2000" dirty="0">
              <a:cs typeface="Calibri Light"/>
            </a:endParaRPr>
          </a:p>
          <a:p>
            <a:pPr marL="0" indent="0">
              <a:buFont typeface="Arial" pitchFamily="34" charset="0"/>
              <a:buNone/>
            </a:pPr>
            <a:endParaRPr lang="en-US" sz="2000" dirty="0">
              <a:cs typeface="Calibri Light"/>
            </a:endParaRPr>
          </a:p>
          <a:p>
            <a:endParaRPr lang="en-US" sz="2000" dirty="0">
              <a:cs typeface="Calibri Light"/>
            </a:endParaRPr>
          </a:p>
        </p:txBody>
      </p:sp>
      <p:sp>
        <p:nvSpPr>
          <p:cNvPr id="11" name="Content Placeholder 2">
            <a:extLst>
              <a:ext uri="{FF2B5EF4-FFF2-40B4-BE49-F238E27FC236}">
                <a16:creationId xmlns:a16="http://schemas.microsoft.com/office/drawing/2014/main" id="{90CA1763-D03B-46D3-BAD1-36F644064D4C}"/>
              </a:ext>
            </a:extLst>
          </p:cNvPr>
          <p:cNvSpPr txBox="1">
            <a:spLocks/>
          </p:cNvSpPr>
          <p:nvPr/>
        </p:nvSpPr>
        <p:spPr>
          <a:xfrm>
            <a:off x="152400" y="1522717"/>
            <a:ext cx="8991600" cy="331437"/>
          </a:xfrm>
          <a:prstGeom prst="rect">
            <a:avLst/>
          </a:prstGeom>
        </p:spPr>
        <p:txBody>
          <a:bodyPr vert="horz" lIns="91440" tIns="45720" rIns="91440" bIns="45720" rtlCol="0" anchor="t">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b="1" dirty="0"/>
              <a:t>Hyper-path</a:t>
            </a:r>
            <a:r>
              <a:rPr lang="en-US" sz="2000" dirty="0"/>
              <a:t>: guide a random walker to generate paths with more structure information</a:t>
            </a:r>
            <a:endParaRPr lang="en-US" sz="2000" dirty="0">
              <a:cs typeface="Calibri Light"/>
            </a:endParaRPr>
          </a:p>
          <a:p>
            <a:pPr marL="0" indent="0">
              <a:buFont typeface="Arial" pitchFamily="34" charset="0"/>
              <a:buNone/>
            </a:pPr>
            <a:endParaRPr lang="en-US" sz="2000" dirty="0">
              <a:cs typeface="Calibri Light"/>
            </a:endParaRPr>
          </a:p>
          <a:p>
            <a:pPr marL="0" indent="0">
              <a:buFont typeface="Arial" pitchFamily="34" charset="0"/>
              <a:buNone/>
            </a:pPr>
            <a:endParaRPr lang="en-US" sz="2000" dirty="0">
              <a:cs typeface="Calibri Light"/>
            </a:endParaRPr>
          </a:p>
          <a:p>
            <a:pPr marL="0" indent="0">
              <a:buFont typeface="Arial" pitchFamily="34" charset="0"/>
              <a:buNone/>
            </a:pPr>
            <a:endParaRPr lang="en-US" sz="2000" dirty="0">
              <a:cs typeface="Calibri Light"/>
            </a:endParaRPr>
          </a:p>
          <a:p>
            <a:endParaRPr lang="en-US" sz="2000" dirty="0">
              <a:cs typeface="Calibri Light"/>
            </a:endParaRPr>
          </a:p>
        </p:txBody>
      </p:sp>
      <p:sp>
        <p:nvSpPr>
          <p:cNvPr id="12" name="Content Placeholder 2">
            <a:extLst>
              <a:ext uri="{FF2B5EF4-FFF2-40B4-BE49-F238E27FC236}">
                <a16:creationId xmlns:a16="http://schemas.microsoft.com/office/drawing/2014/main" id="{55B2B97D-5B86-4E53-B9B4-EE73832C36FE}"/>
              </a:ext>
            </a:extLst>
          </p:cNvPr>
          <p:cNvSpPr txBox="1">
            <a:spLocks/>
          </p:cNvSpPr>
          <p:nvPr/>
        </p:nvSpPr>
        <p:spPr>
          <a:xfrm>
            <a:off x="152400" y="2191022"/>
            <a:ext cx="8839200" cy="331437"/>
          </a:xfrm>
          <a:prstGeom prst="rect">
            <a:avLst/>
          </a:prstGeom>
        </p:spPr>
        <p:txBody>
          <a:bodyPr vert="horz" lIns="91440" tIns="45720" rIns="91440" bIns="45720" rtlCol="0" anchor="t">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b="1" dirty="0"/>
              <a:t>Hyper-gram</a:t>
            </a:r>
            <a:r>
              <a:rPr lang="en-US" sz="2000" dirty="0"/>
              <a:t>: capture both pairwise relationships and </a:t>
            </a:r>
            <a:r>
              <a:rPr lang="en-US" sz="2000" dirty="0" err="1"/>
              <a:t>tuplewise</a:t>
            </a:r>
            <a:r>
              <a:rPr lang="en-US" sz="2000" dirty="0"/>
              <a:t> relationships</a:t>
            </a:r>
            <a:endParaRPr lang="en-US" sz="2000" dirty="0">
              <a:cs typeface="Calibri Light"/>
            </a:endParaRPr>
          </a:p>
        </p:txBody>
      </p:sp>
    </p:spTree>
    <p:extLst>
      <p:ext uri="{BB962C8B-B14F-4D97-AF65-F5344CB8AC3E}">
        <p14:creationId xmlns:p14="http://schemas.microsoft.com/office/powerpoint/2010/main" val="243639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7" grpId="0"/>
      <p:bldP spid="10"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sp>
        <p:nvSpPr>
          <p:cNvPr id="33" name="Oval 32">
            <a:extLst>
              <a:ext uri="{FF2B5EF4-FFF2-40B4-BE49-F238E27FC236}">
                <a16:creationId xmlns:a16="http://schemas.microsoft.com/office/drawing/2014/main" id="{82643767-CCBA-4DD7-8AD7-1DAA0D17344E}"/>
              </a:ext>
            </a:extLst>
          </p:cNvPr>
          <p:cNvSpPr/>
          <p:nvPr/>
        </p:nvSpPr>
        <p:spPr>
          <a:xfrm>
            <a:off x="2628299" y="1699540"/>
            <a:ext cx="863576" cy="8635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4" name="Rectangle 33">
            <a:extLst>
              <a:ext uri="{FF2B5EF4-FFF2-40B4-BE49-F238E27FC236}">
                <a16:creationId xmlns:a16="http://schemas.microsoft.com/office/drawing/2014/main" id="{E80C1E7B-2433-4708-BE96-7FE4E90B9A8C}"/>
              </a:ext>
            </a:extLst>
          </p:cNvPr>
          <p:cNvSpPr/>
          <p:nvPr/>
        </p:nvSpPr>
        <p:spPr>
          <a:xfrm>
            <a:off x="1290403" y="2931232"/>
            <a:ext cx="995536" cy="9955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a:p>
        </p:txBody>
      </p:sp>
      <p:sp>
        <p:nvSpPr>
          <p:cNvPr id="35" name="Oval 34">
            <a:extLst>
              <a:ext uri="{FF2B5EF4-FFF2-40B4-BE49-F238E27FC236}">
                <a16:creationId xmlns:a16="http://schemas.microsoft.com/office/drawing/2014/main" id="{7CA4BC15-4EE8-4E64-82C9-055FCB71B666}"/>
              </a:ext>
            </a:extLst>
          </p:cNvPr>
          <p:cNvSpPr/>
          <p:nvPr/>
        </p:nvSpPr>
        <p:spPr>
          <a:xfrm>
            <a:off x="5354159" y="3003498"/>
            <a:ext cx="863576" cy="8635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7" name="Diamond 36">
            <a:extLst>
              <a:ext uri="{FF2B5EF4-FFF2-40B4-BE49-F238E27FC236}">
                <a16:creationId xmlns:a16="http://schemas.microsoft.com/office/drawing/2014/main" id="{7669E43D-152C-4648-A027-38969ACCA57F}"/>
              </a:ext>
            </a:extLst>
          </p:cNvPr>
          <p:cNvSpPr/>
          <p:nvPr/>
        </p:nvSpPr>
        <p:spPr>
          <a:xfrm>
            <a:off x="3526886" y="3137660"/>
            <a:ext cx="1248112" cy="1248112"/>
          </a:xfrm>
          <a:prstGeom prst="diamond">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00"/>
          </a:p>
        </p:txBody>
      </p:sp>
      <p:sp>
        <p:nvSpPr>
          <p:cNvPr id="38" name="Rectangle 37">
            <a:extLst>
              <a:ext uri="{FF2B5EF4-FFF2-40B4-BE49-F238E27FC236}">
                <a16:creationId xmlns:a16="http://schemas.microsoft.com/office/drawing/2014/main" id="{4C987D03-37F2-474F-AA2B-E681443FFF59}"/>
              </a:ext>
            </a:extLst>
          </p:cNvPr>
          <p:cNvSpPr/>
          <p:nvPr/>
        </p:nvSpPr>
        <p:spPr>
          <a:xfrm>
            <a:off x="6579094" y="2250740"/>
            <a:ext cx="995536" cy="9955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a:p>
        </p:txBody>
      </p:sp>
      <p:sp>
        <p:nvSpPr>
          <p:cNvPr id="39" name="Diamond 38">
            <a:extLst>
              <a:ext uri="{FF2B5EF4-FFF2-40B4-BE49-F238E27FC236}">
                <a16:creationId xmlns:a16="http://schemas.microsoft.com/office/drawing/2014/main" id="{539CB8C0-1CD3-44AF-8F91-31C62D099940}"/>
              </a:ext>
            </a:extLst>
          </p:cNvPr>
          <p:cNvSpPr/>
          <p:nvPr/>
        </p:nvSpPr>
        <p:spPr>
          <a:xfrm>
            <a:off x="6588759" y="4052426"/>
            <a:ext cx="1248111" cy="1248111"/>
          </a:xfrm>
          <a:prstGeom prst="diamond">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00"/>
          </a:p>
        </p:txBody>
      </p:sp>
      <p:sp>
        <p:nvSpPr>
          <p:cNvPr id="3" name="TextBox 2">
            <a:extLst>
              <a:ext uri="{FF2B5EF4-FFF2-40B4-BE49-F238E27FC236}">
                <a16:creationId xmlns:a16="http://schemas.microsoft.com/office/drawing/2014/main" id="{77206945-FB4E-4423-8214-DCB898F79AB6}"/>
              </a:ext>
            </a:extLst>
          </p:cNvPr>
          <p:cNvSpPr txBox="1"/>
          <p:nvPr/>
        </p:nvSpPr>
        <p:spPr>
          <a:xfrm>
            <a:off x="1134989" y="3281397"/>
            <a:ext cx="1248110" cy="307777"/>
          </a:xfrm>
          <a:prstGeom prst="rect">
            <a:avLst/>
          </a:prstGeom>
          <a:noFill/>
        </p:spPr>
        <p:txBody>
          <a:bodyPr wrap="square" rtlCol="0">
            <a:spAutoFit/>
          </a:bodyPr>
          <a:lstStyle/>
          <a:p>
            <a:pPr algn="ctr"/>
            <a:r>
              <a:rPr lang="en-US" sz="1400" b="1" dirty="0"/>
              <a:t>philosophy</a:t>
            </a:r>
          </a:p>
        </p:txBody>
      </p:sp>
      <p:sp>
        <p:nvSpPr>
          <p:cNvPr id="16" name="TextBox 15">
            <a:extLst>
              <a:ext uri="{FF2B5EF4-FFF2-40B4-BE49-F238E27FC236}">
                <a16:creationId xmlns:a16="http://schemas.microsoft.com/office/drawing/2014/main" id="{980FE0A8-B9FA-417F-ADB5-74E4272A84C9}"/>
              </a:ext>
            </a:extLst>
          </p:cNvPr>
          <p:cNvSpPr txBox="1"/>
          <p:nvPr/>
        </p:nvSpPr>
        <p:spPr>
          <a:xfrm>
            <a:off x="2436032" y="1982482"/>
            <a:ext cx="1248110" cy="307777"/>
          </a:xfrm>
          <a:prstGeom prst="rect">
            <a:avLst/>
          </a:prstGeom>
          <a:noFill/>
        </p:spPr>
        <p:txBody>
          <a:bodyPr wrap="square" rtlCol="0">
            <a:spAutoFit/>
          </a:bodyPr>
          <a:lstStyle/>
          <a:p>
            <a:pPr algn="ctr"/>
            <a:r>
              <a:rPr lang="en-US" altLang="zh-CN" sz="1400" b="1" dirty="0"/>
              <a:t>Alice</a:t>
            </a:r>
            <a:endParaRPr lang="en-US" sz="1400" b="1" dirty="0"/>
          </a:p>
        </p:txBody>
      </p:sp>
      <p:sp>
        <p:nvSpPr>
          <p:cNvPr id="17" name="TextBox 16">
            <a:extLst>
              <a:ext uri="{FF2B5EF4-FFF2-40B4-BE49-F238E27FC236}">
                <a16:creationId xmlns:a16="http://schemas.microsoft.com/office/drawing/2014/main" id="{E6DB3B94-189C-4638-AC90-F9063CB1C1C4}"/>
              </a:ext>
            </a:extLst>
          </p:cNvPr>
          <p:cNvSpPr txBox="1"/>
          <p:nvPr/>
        </p:nvSpPr>
        <p:spPr>
          <a:xfrm>
            <a:off x="3525167" y="3519456"/>
            <a:ext cx="1248110" cy="523220"/>
          </a:xfrm>
          <a:prstGeom prst="rect">
            <a:avLst/>
          </a:prstGeom>
          <a:noFill/>
        </p:spPr>
        <p:txBody>
          <a:bodyPr wrap="square" rtlCol="0">
            <a:spAutoFit/>
          </a:bodyPr>
          <a:lstStyle/>
          <a:p>
            <a:pPr algn="ctr"/>
            <a:r>
              <a:rPr lang="en-US" sz="1400" b="1" dirty="0"/>
              <a:t>The Matrix</a:t>
            </a:r>
          </a:p>
          <a:p>
            <a:pPr algn="ctr"/>
            <a:r>
              <a:rPr lang="en-US" sz="1400" b="1" dirty="0"/>
              <a:t>(1999)</a:t>
            </a:r>
          </a:p>
        </p:txBody>
      </p:sp>
      <p:sp>
        <p:nvSpPr>
          <p:cNvPr id="18" name="TextBox 17">
            <a:extLst>
              <a:ext uri="{FF2B5EF4-FFF2-40B4-BE49-F238E27FC236}">
                <a16:creationId xmlns:a16="http://schemas.microsoft.com/office/drawing/2014/main" id="{7210D20C-E496-44F9-8033-603331081424}"/>
              </a:ext>
            </a:extLst>
          </p:cNvPr>
          <p:cNvSpPr txBox="1"/>
          <p:nvPr/>
        </p:nvSpPr>
        <p:spPr>
          <a:xfrm>
            <a:off x="6449677" y="2584640"/>
            <a:ext cx="1248110" cy="307777"/>
          </a:xfrm>
          <a:prstGeom prst="rect">
            <a:avLst/>
          </a:prstGeom>
          <a:noFill/>
        </p:spPr>
        <p:txBody>
          <a:bodyPr wrap="square" rtlCol="0">
            <a:spAutoFit/>
          </a:bodyPr>
          <a:lstStyle/>
          <a:p>
            <a:pPr algn="ctr"/>
            <a:r>
              <a:rPr lang="en-US" sz="1400" b="1" dirty="0"/>
              <a:t>Sci-fi</a:t>
            </a:r>
          </a:p>
        </p:txBody>
      </p:sp>
      <p:sp>
        <p:nvSpPr>
          <p:cNvPr id="19" name="TextBox 18">
            <a:extLst>
              <a:ext uri="{FF2B5EF4-FFF2-40B4-BE49-F238E27FC236}">
                <a16:creationId xmlns:a16="http://schemas.microsoft.com/office/drawing/2014/main" id="{EDCD5F3F-D124-41D7-B87D-1C057843C1F1}"/>
              </a:ext>
            </a:extLst>
          </p:cNvPr>
          <p:cNvSpPr txBox="1"/>
          <p:nvPr/>
        </p:nvSpPr>
        <p:spPr>
          <a:xfrm>
            <a:off x="6595841" y="4424842"/>
            <a:ext cx="1248110" cy="523220"/>
          </a:xfrm>
          <a:prstGeom prst="rect">
            <a:avLst/>
          </a:prstGeom>
          <a:noFill/>
        </p:spPr>
        <p:txBody>
          <a:bodyPr wrap="square" rtlCol="0">
            <a:spAutoFit/>
          </a:bodyPr>
          <a:lstStyle/>
          <a:p>
            <a:pPr algn="ctr"/>
            <a:r>
              <a:rPr lang="en-US" sz="1400" b="1" dirty="0"/>
              <a:t>Inception</a:t>
            </a:r>
          </a:p>
          <a:p>
            <a:pPr algn="ctr"/>
            <a:r>
              <a:rPr lang="en-US" sz="1400" b="1" dirty="0"/>
              <a:t>(2010)</a:t>
            </a:r>
          </a:p>
        </p:txBody>
      </p:sp>
      <p:sp>
        <p:nvSpPr>
          <p:cNvPr id="7" name="Oval 6">
            <a:extLst>
              <a:ext uri="{FF2B5EF4-FFF2-40B4-BE49-F238E27FC236}">
                <a16:creationId xmlns:a16="http://schemas.microsoft.com/office/drawing/2014/main" id="{155FCF9D-3907-49A5-86DF-70622BEC89A1}"/>
              </a:ext>
            </a:extLst>
          </p:cNvPr>
          <p:cNvSpPr/>
          <p:nvPr/>
        </p:nvSpPr>
        <p:spPr>
          <a:xfrm>
            <a:off x="913686" y="1559564"/>
            <a:ext cx="4244764" cy="3431459"/>
          </a:xfrm>
          <a:prstGeom prst="ellipse">
            <a:avLst/>
          </a:prstGeom>
          <a:noFill/>
          <a:ln w="38100" cap="flat" cmpd="sng" algn="ctr">
            <a:solidFill>
              <a:schemeClr val="dk1"/>
            </a:solidFill>
            <a:prstDash val="lg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23" name="Oval 22">
            <a:extLst>
              <a:ext uri="{FF2B5EF4-FFF2-40B4-BE49-F238E27FC236}">
                <a16:creationId xmlns:a16="http://schemas.microsoft.com/office/drawing/2014/main" id="{FAC9DD89-A899-46CD-AE2F-D5EBA5F83F87}"/>
              </a:ext>
            </a:extLst>
          </p:cNvPr>
          <p:cNvSpPr/>
          <p:nvPr/>
        </p:nvSpPr>
        <p:spPr>
          <a:xfrm rot="20373929">
            <a:off x="3092483" y="1976144"/>
            <a:ext cx="5088391" cy="2516450"/>
          </a:xfrm>
          <a:prstGeom prst="ellipse">
            <a:avLst/>
          </a:prstGeom>
          <a:noFill/>
          <a:ln w="38100" cap="flat" cmpd="sng" algn="ctr">
            <a:solidFill>
              <a:schemeClr val="dk1"/>
            </a:solidFill>
            <a:prstDash val="lg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25" name="Oval 24">
            <a:extLst>
              <a:ext uri="{FF2B5EF4-FFF2-40B4-BE49-F238E27FC236}">
                <a16:creationId xmlns:a16="http://schemas.microsoft.com/office/drawing/2014/main" id="{F56D5D11-528A-489F-B5F7-FF26FC17029C}"/>
              </a:ext>
            </a:extLst>
          </p:cNvPr>
          <p:cNvSpPr/>
          <p:nvPr/>
        </p:nvSpPr>
        <p:spPr>
          <a:xfrm>
            <a:off x="5272865" y="1803726"/>
            <a:ext cx="3187200" cy="3808627"/>
          </a:xfrm>
          <a:prstGeom prst="ellipse">
            <a:avLst/>
          </a:prstGeom>
          <a:noFill/>
          <a:ln w="38100" cap="flat" cmpd="sng" algn="ctr">
            <a:solidFill>
              <a:schemeClr val="dk1"/>
            </a:solidFill>
            <a:prstDash val="lg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26" name="TextBox 25">
            <a:extLst>
              <a:ext uri="{FF2B5EF4-FFF2-40B4-BE49-F238E27FC236}">
                <a16:creationId xmlns:a16="http://schemas.microsoft.com/office/drawing/2014/main" id="{463BAFB3-523B-41C4-8D27-CC4350FBEEA4}"/>
              </a:ext>
            </a:extLst>
          </p:cNvPr>
          <p:cNvSpPr txBox="1"/>
          <p:nvPr/>
        </p:nvSpPr>
        <p:spPr>
          <a:xfrm>
            <a:off x="5161892" y="3281397"/>
            <a:ext cx="1248110" cy="307777"/>
          </a:xfrm>
          <a:prstGeom prst="rect">
            <a:avLst/>
          </a:prstGeom>
          <a:noFill/>
        </p:spPr>
        <p:txBody>
          <a:bodyPr wrap="square" rtlCol="0">
            <a:spAutoFit/>
          </a:bodyPr>
          <a:lstStyle/>
          <a:p>
            <a:pPr algn="ctr"/>
            <a:r>
              <a:rPr lang="en-US" altLang="zh-CN" sz="1400" b="1" dirty="0"/>
              <a:t>Bob</a:t>
            </a:r>
            <a:endParaRPr lang="en-US" sz="1400" b="1" dirty="0"/>
          </a:p>
        </p:txBody>
      </p:sp>
      <p:sp>
        <p:nvSpPr>
          <p:cNvPr id="8" name="Title 1">
            <a:extLst>
              <a:ext uri="{FF2B5EF4-FFF2-40B4-BE49-F238E27FC236}">
                <a16:creationId xmlns:a16="http://schemas.microsoft.com/office/drawing/2014/main" id="{72C65B3B-33BE-4C5B-8750-5CE7AB60BA69}"/>
              </a:ext>
            </a:extLst>
          </p:cNvPr>
          <p:cNvSpPr txBox="1">
            <a:spLocks/>
          </p:cNvSpPr>
          <p:nvPr/>
        </p:nvSpPr>
        <p:spPr>
          <a:xfrm>
            <a:off x="0" y="0"/>
            <a:ext cx="9144000" cy="134154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0" kern="1200">
                <a:solidFill>
                  <a:schemeClr val="tx1"/>
                </a:solidFill>
                <a:latin typeface="+mj-lt"/>
                <a:ea typeface="+mj-ea"/>
                <a:cs typeface="+mj-cs"/>
              </a:defRPr>
            </a:lvl1pPr>
          </a:lstStyle>
          <a:p>
            <a:r>
              <a:rPr lang="en-US" sz="3600" dirty="0"/>
              <a:t>Many Real Applications can be Represented as Hyper-Networks</a:t>
            </a:r>
          </a:p>
        </p:txBody>
      </p:sp>
      <p:sp>
        <p:nvSpPr>
          <p:cNvPr id="31" name="Rectangle 30">
            <a:extLst>
              <a:ext uri="{FF2B5EF4-FFF2-40B4-BE49-F238E27FC236}">
                <a16:creationId xmlns:a16="http://schemas.microsoft.com/office/drawing/2014/main" id="{46587A07-805C-4972-8345-A9691272A746}"/>
              </a:ext>
            </a:extLst>
          </p:cNvPr>
          <p:cNvSpPr/>
          <p:nvPr/>
        </p:nvSpPr>
        <p:spPr>
          <a:xfrm>
            <a:off x="4149223" y="5573822"/>
            <a:ext cx="422778" cy="43086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a:solidFill>
                <a:schemeClr val="tx1"/>
              </a:solidFill>
              <a:cs typeface="Calibri Light"/>
            </a:endParaRPr>
          </a:p>
        </p:txBody>
      </p:sp>
      <p:sp>
        <p:nvSpPr>
          <p:cNvPr id="32" name="Diamond 31">
            <a:extLst>
              <a:ext uri="{FF2B5EF4-FFF2-40B4-BE49-F238E27FC236}">
                <a16:creationId xmlns:a16="http://schemas.microsoft.com/office/drawing/2014/main" id="{691A35F5-D0AC-4867-A790-E009D27E3826}"/>
              </a:ext>
            </a:extLst>
          </p:cNvPr>
          <p:cNvSpPr/>
          <p:nvPr/>
        </p:nvSpPr>
        <p:spPr>
          <a:xfrm>
            <a:off x="3206585" y="5486549"/>
            <a:ext cx="903776" cy="565044"/>
          </a:xfrm>
          <a:prstGeom prst="diamond">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00">
              <a:solidFill>
                <a:schemeClr val="tx1"/>
              </a:solidFill>
              <a:cs typeface="Calibri Light"/>
            </a:endParaRPr>
          </a:p>
        </p:txBody>
      </p:sp>
      <p:sp>
        <p:nvSpPr>
          <p:cNvPr id="36" name="Oval 35">
            <a:extLst>
              <a:ext uri="{FF2B5EF4-FFF2-40B4-BE49-F238E27FC236}">
                <a16:creationId xmlns:a16="http://schemas.microsoft.com/office/drawing/2014/main" id="{BDEE3F7E-4227-435C-9AB2-37CE2F1DCB96}"/>
              </a:ext>
            </a:extLst>
          </p:cNvPr>
          <p:cNvSpPr/>
          <p:nvPr/>
        </p:nvSpPr>
        <p:spPr>
          <a:xfrm>
            <a:off x="2642409" y="5539619"/>
            <a:ext cx="508381" cy="4992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cs typeface="Calibri Light"/>
            </a:endParaRPr>
          </a:p>
        </p:txBody>
      </p:sp>
      <p:sp>
        <p:nvSpPr>
          <p:cNvPr id="40" name="TextBox 39">
            <a:extLst>
              <a:ext uri="{FF2B5EF4-FFF2-40B4-BE49-F238E27FC236}">
                <a16:creationId xmlns:a16="http://schemas.microsoft.com/office/drawing/2014/main" id="{54638CB2-B77D-4EC5-ACEE-49F3292B5F2D}"/>
              </a:ext>
            </a:extLst>
          </p:cNvPr>
          <p:cNvSpPr txBox="1"/>
          <p:nvPr/>
        </p:nvSpPr>
        <p:spPr>
          <a:xfrm>
            <a:off x="2469565" y="5538179"/>
            <a:ext cx="4204869" cy="461665"/>
          </a:xfrm>
          <a:prstGeom prst="rect">
            <a:avLst/>
          </a:prstGeom>
          <a:noFill/>
        </p:spPr>
        <p:txBody>
          <a:bodyPr wrap="none" rtlCol="0">
            <a:spAutoFit/>
          </a:bodyPr>
          <a:lstStyle/>
          <a:p>
            <a:r>
              <a:rPr lang="en-US" sz="2400" dirty="0"/>
              <a:t>(user, movie, tag) hyper-network</a:t>
            </a:r>
          </a:p>
        </p:txBody>
      </p:sp>
      <p:sp>
        <p:nvSpPr>
          <p:cNvPr id="24" name="Oval 23">
            <a:extLst>
              <a:ext uri="{FF2B5EF4-FFF2-40B4-BE49-F238E27FC236}">
                <a16:creationId xmlns:a16="http://schemas.microsoft.com/office/drawing/2014/main" id="{B74974C2-5173-48F4-9A1C-B3502EDB378B}"/>
              </a:ext>
            </a:extLst>
          </p:cNvPr>
          <p:cNvSpPr/>
          <p:nvPr/>
        </p:nvSpPr>
        <p:spPr>
          <a:xfrm>
            <a:off x="926140" y="1554686"/>
            <a:ext cx="4232310" cy="3421657"/>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8E988290-CECE-4753-819B-03B85B0B759B}"/>
              </a:ext>
            </a:extLst>
          </p:cNvPr>
          <p:cNvSpPr/>
          <p:nvPr/>
        </p:nvSpPr>
        <p:spPr>
          <a:xfrm rot="20430735">
            <a:off x="3108961" y="1988057"/>
            <a:ext cx="5045343" cy="2508247"/>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478A2CA-C50B-43B3-8E61-A5CC6BB7A260}"/>
              </a:ext>
            </a:extLst>
          </p:cNvPr>
          <p:cNvSpPr/>
          <p:nvPr/>
        </p:nvSpPr>
        <p:spPr>
          <a:xfrm>
            <a:off x="5285583" y="1803726"/>
            <a:ext cx="3168004" cy="3808627"/>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477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24"/>
                                        </p:tgtEl>
                                      </p:cBhvr>
                                    </p:animEffect>
                                    <p:set>
                                      <p:cBhvr>
                                        <p:cTn id="12" dur="1" fill="hold">
                                          <p:stCondLst>
                                            <p:cond delay="499"/>
                                          </p:stCondLst>
                                        </p:cTn>
                                        <p:tgtEl>
                                          <p:spTgt spid="24"/>
                                        </p:tgtEl>
                                        <p:attrNameLst>
                                          <p:attrName>style.visibility</p:attrName>
                                        </p:attrNameLst>
                                      </p:cBhvr>
                                      <p:to>
                                        <p:strVal val="hidden"/>
                                      </p:to>
                                    </p:set>
                                  </p:childTnLst>
                                </p:cTn>
                              </p:par>
                              <p:par>
                                <p:cTn id="13" presetID="16" presetClass="entr" presetSubtype="21"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arn(inVertical)">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xit" presetSubtype="21" fill="hold" grpId="1" nodeType="clickEffect">
                                  <p:stCondLst>
                                    <p:cond delay="0"/>
                                  </p:stCondLst>
                                  <p:childTnLst>
                                    <p:animEffect transition="out" filter="barn(inVertical)">
                                      <p:cBhvr>
                                        <p:cTn id="19" dur="500"/>
                                        <p:tgtEl>
                                          <p:spTgt spid="27"/>
                                        </p:tgtEl>
                                      </p:cBhvr>
                                    </p:animEffect>
                                    <p:set>
                                      <p:cBhvr>
                                        <p:cTn id="20" dur="1" fill="hold">
                                          <p:stCondLst>
                                            <p:cond delay="499"/>
                                          </p:stCondLst>
                                        </p:cTn>
                                        <p:tgtEl>
                                          <p:spTgt spid="27"/>
                                        </p:tgtEl>
                                        <p:attrNameLst>
                                          <p:attrName>style.visibility</p:attrName>
                                        </p:attrNameLst>
                                      </p:cBhvr>
                                      <p:to>
                                        <p:strVal val="hidden"/>
                                      </p:to>
                                    </p:set>
                                  </p:childTnLst>
                                </p:cTn>
                              </p:par>
                              <p:par>
                                <p:cTn id="21" presetID="16" presetClass="entr" presetSubtype="21"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barn(inVertical)">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xit" presetSubtype="21" fill="hold" grpId="1" nodeType="clickEffect">
                                  <p:stCondLst>
                                    <p:cond delay="0"/>
                                  </p:stCondLst>
                                  <p:childTnLst>
                                    <p:animEffect transition="out" filter="barn(inVertical)">
                                      <p:cBhvr>
                                        <p:cTn id="27" dur="500"/>
                                        <p:tgtEl>
                                          <p:spTgt spid="28"/>
                                        </p:tgtEl>
                                      </p:cBhvr>
                                    </p:animEffect>
                                    <p:set>
                                      <p:cBhvr>
                                        <p:cTn id="28"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7" grpId="0" animBg="1"/>
      <p:bldP spid="27" grpId="1" animBg="1"/>
      <p:bldP spid="28" grpId="0" animBg="1"/>
      <p:bldP spid="28"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Hyperedge in Hyper-Networks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sp>
        <p:nvSpPr>
          <p:cNvPr id="6" name="Content Placeholder 5">
            <a:extLst>
              <a:ext uri="{FF2B5EF4-FFF2-40B4-BE49-F238E27FC236}">
                <a16:creationId xmlns:a16="http://schemas.microsoft.com/office/drawing/2014/main" id="{E77629B2-7DA4-4642-8EAA-994FD40E54AC}"/>
              </a:ext>
            </a:extLst>
          </p:cNvPr>
          <p:cNvSpPr>
            <a:spLocks noGrp="1"/>
          </p:cNvSpPr>
          <p:nvPr>
            <p:ph idx="1"/>
          </p:nvPr>
        </p:nvSpPr>
        <p:spPr>
          <a:xfrm>
            <a:off x="152400" y="838200"/>
            <a:ext cx="8839200" cy="523220"/>
          </a:xfrm>
        </p:spPr>
        <p:txBody>
          <a:bodyPr vert="horz" lIns="91440" tIns="45720" rIns="91440" bIns="45720" rtlCol="0" anchor="t">
            <a:normAutofit/>
          </a:bodyPr>
          <a:lstStyle/>
          <a:p>
            <a:r>
              <a:rPr lang="en-US" sz="2400" dirty="0"/>
              <a:t>Hyperedge: connecting more than two nodes</a:t>
            </a:r>
            <a:endParaRPr lang="en-US" sz="2400" dirty="0">
              <a:cs typeface="Calibri Light"/>
            </a:endParaRPr>
          </a:p>
        </p:txBody>
      </p:sp>
      <p:sp>
        <p:nvSpPr>
          <p:cNvPr id="8" name="Rectangle 7">
            <a:extLst>
              <a:ext uri="{FF2B5EF4-FFF2-40B4-BE49-F238E27FC236}">
                <a16:creationId xmlns:a16="http://schemas.microsoft.com/office/drawing/2014/main" id="{108B39D0-D9DF-4D0A-B63A-7CD698682DDA}"/>
              </a:ext>
            </a:extLst>
          </p:cNvPr>
          <p:cNvSpPr/>
          <p:nvPr/>
        </p:nvSpPr>
        <p:spPr>
          <a:xfrm>
            <a:off x="-17930" y="6324600"/>
            <a:ext cx="9144000" cy="523220"/>
          </a:xfrm>
          <a:prstGeom prst="rect">
            <a:avLst/>
          </a:prstGeom>
        </p:spPr>
        <p:txBody>
          <a:bodyPr wrap="square">
            <a:spAutoFit/>
          </a:bodyPr>
          <a:lstStyle/>
          <a:p>
            <a:r>
              <a:rPr lang="en-US" sz="1400" dirty="0"/>
              <a:t>Ke Tu, Peng Cui, Xiao Wang, Fei Wang, and </a:t>
            </a:r>
            <a:r>
              <a:rPr lang="en-US" sz="1400" dirty="0" err="1"/>
              <a:t>Wenwu</a:t>
            </a:r>
            <a:r>
              <a:rPr lang="en-US" sz="1400" dirty="0"/>
              <a:t> Zhu. 2018. Structural deep embedding for hyper-networks. In </a:t>
            </a:r>
            <a:r>
              <a:rPr lang="en-US" sz="1400" i="1" dirty="0"/>
              <a:t>AAAI</a:t>
            </a:r>
            <a:r>
              <a:rPr lang="en-US" sz="1400" dirty="0"/>
              <a:t>. 426–433.</a:t>
            </a:r>
          </a:p>
        </p:txBody>
      </p:sp>
      <p:pic>
        <p:nvPicPr>
          <p:cNvPr id="3" name="Picture 2">
            <a:extLst>
              <a:ext uri="{FF2B5EF4-FFF2-40B4-BE49-F238E27FC236}">
                <a16:creationId xmlns:a16="http://schemas.microsoft.com/office/drawing/2014/main" id="{F608274F-1470-4EB3-9100-BC866C094C7E}"/>
              </a:ext>
            </a:extLst>
          </p:cNvPr>
          <p:cNvPicPr>
            <a:picLocks noChangeAspect="1"/>
          </p:cNvPicPr>
          <p:nvPr/>
        </p:nvPicPr>
        <p:blipFill>
          <a:blip r:embed="rId4"/>
          <a:stretch>
            <a:fillRect/>
          </a:stretch>
        </p:blipFill>
        <p:spPr>
          <a:xfrm>
            <a:off x="3830609" y="1461158"/>
            <a:ext cx="1628504" cy="1463040"/>
          </a:xfrm>
          <a:prstGeom prst="rect">
            <a:avLst/>
          </a:prstGeom>
        </p:spPr>
      </p:pic>
      <p:pic>
        <p:nvPicPr>
          <p:cNvPr id="5" name="Picture 4">
            <a:extLst>
              <a:ext uri="{FF2B5EF4-FFF2-40B4-BE49-F238E27FC236}">
                <a16:creationId xmlns:a16="http://schemas.microsoft.com/office/drawing/2014/main" id="{56E42880-7137-483C-ABD1-0095A8A1158D}"/>
              </a:ext>
            </a:extLst>
          </p:cNvPr>
          <p:cNvPicPr>
            <a:picLocks noChangeAspect="1"/>
          </p:cNvPicPr>
          <p:nvPr/>
        </p:nvPicPr>
        <p:blipFill>
          <a:blip r:embed="rId5"/>
          <a:stretch>
            <a:fillRect/>
          </a:stretch>
        </p:blipFill>
        <p:spPr>
          <a:xfrm>
            <a:off x="3876642" y="5178814"/>
            <a:ext cx="238158" cy="523948"/>
          </a:xfrm>
          <a:prstGeom prst="rect">
            <a:avLst/>
          </a:prstGeom>
        </p:spPr>
      </p:pic>
      <p:pic>
        <p:nvPicPr>
          <p:cNvPr id="9" name="Picture 8">
            <a:extLst>
              <a:ext uri="{FF2B5EF4-FFF2-40B4-BE49-F238E27FC236}">
                <a16:creationId xmlns:a16="http://schemas.microsoft.com/office/drawing/2014/main" id="{C69B574F-2149-4698-845A-BC69A2651994}"/>
              </a:ext>
            </a:extLst>
          </p:cNvPr>
          <p:cNvPicPr>
            <a:picLocks noChangeAspect="1"/>
          </p:cNvPicPr>
          <p:nvPr/>
        </p:nvPicPr>
        <p:blipFill>
          <a:blip r:embed="rId6"/>
          <a:stretch>
            <a:fillRect/>
          </a:stretch>
        </p:blipFill>
        <p:spPr>
          <a:xfrm>
            <a:off x="2655638" y="4039435"/>
            <a:ext cx="3978446" cy="1463040"/>
          </a:xfrm>
          <a:prstGeom prst="rect">
            <a:avLst/>
          </a:prstGeom>
        </p:spPr>
      </p:pic>
      <p:sp>
        <p:nvSpPr>
          <p:cNvPr id="7" name="Rectangle 6">
            <a:extLst>
              <a:ext uri="{FF2B5EF4-FFF2-40B4-BE49-F238E27FC236}">
                <a16:creationId xmlns:a16="http://schemas.microsoft.com/office/drawing/2014/main" id="{E2BF28F7-54B6-43F9-89FF-FA48AC0228FA}"/>
              </a:ext>
            </a:extLst>
          </p:cNvPr>
          <p:cNvSpPr/>
          <p:nvPr/>
        </p:nvSpPr>
        <p:spPr>
          <a:xfrm>
            <a:off x="4392227" y="4309290"/>
            <a:ext cx="505267" cy="923330"/>
          </a:xfrm>
          <a:prstGeom prst="rect">
            <a:avLst/>
          </a:prstGeom>
          <a:noFill/>
        </p:spPr>
        <p:txBody>
          <a:bodyPr wrap="none" lIns="91440" tIns="45720" rIns="91440" bIns="45720">
            <a:spAutoFit/>
          </a:bodyPr>
          <a:lstStyle/>
          <a:p>
            <a:pPr algn="ctr"/>
            <a:r>
              <a:rPr lang="en-US" sz="5400" b="0" cap="none" spc="0" dirty="0">
                <a:ln w="0"/>
                <a:solidFill>
                  <a:srgbClr val="FFFF00"/>
                </a:solidFill>
                <a:effectLst>
                  <a:outerShdw blurRad="38100" dist="19050" dir="2700000" algn="tl" rotWithShape="0">
                    <a:schemeClr val="dk1">
                      <a:alpha val="40000"/>
                    </a:schemeClr>
                  </a:outerShdw>
                </a:effectLst>
              </a:rPr>
              <a:t>?</a:t>
            </a:r>
          </a:p>
        </p:txBody>
      </p:sp>
      <p:sp>
        <p:nvSpPr>
          <p:cNvPr id="11" name="Rectangle 10">
            <a:extLst>
              <a:ext uri="{FF2B5EF4-FFF2-40B4-BE49-F238E27FC236}">
                <a16:creationId xmlns:a16="http://schemas.microsoft.com/office/drawing/2014/main" id="{13B6A67F-AE1C-407E-8AF7-388DD5C44926}"/>
              </a:ext>
            </a:extLst>
          </p:cNvPr>
          <p:cNvSpPr/>
          <p:nvPr/>
        </p:nvSpPr>
        <p:spPr>
          <a:xfrm>
            <a:off x="152400" y="3084146"/>
            <a:ext cx="8839199" cy="830997"/>
          </a:xfrm>
          <a:prstGeom prst="rect">
            <a:avLst/>
          </a:prstGeom>
        </p:spPr>
        <p:txBody>
          <a:bodyPr wrap="square">
            <a:spAutoFit/>
          </a:bodyPr>
          <a:lstStyle/>
          <a:p>
            <a:pPr marL="285750" indent="-285750">
              <a:buFont typeface="Arial" panose="020B0604020202020204" pitchFamily="34" charset="0"/>
              <a:buChar char="•"/>
            </a:pPr>
            <a:r>
              <a:rPr lang="en-US" sz="2400" dirty="0" err="1"/>
              <a:t>Indecomposability</a:t>
            </a:r>
            <a:r>
              <a:rPr lang="en-US" sz="2400" dirty="0"/>
              <a:t>: a strong relationship cannot be decomposed to binary relations (Tu et al., AAAI’2018)</a:t>
            </a:r>
          </a:p>
        </p:txBody>
      </p:sp>
    </p:spTree>
    <p:custDataLst>
      <p:tags r:id="rId1"/>
    </p:custDataLst>
    <p:extLst>
      <p:ext uri="{BB962C8B-B14F-4D97-AF65-F5344CB8AC3E}">
        <p14:creationId xmlns:p14="http://schemas.microsoft.com/office/powerpoint/2010/main" val="156055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a:t>Degree of </a:t>
            </a:r>
            <a:r>
              <a:rPr lang="en-US" sz="3600" err="1"/>
              <a:t>Indecomposability</a:t>
            </a:r>
            <a:endParaRPr lang="en-US" sz="3600"/>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sp>
        <p:nvSpPr>
          <p:cNvPr id="6" name="Content Placeholder 5">
            <a:extLst>
              <a:ext uri="{FF2B5EF4-FFF2-40B4-BE49-F238E27FC236}">
                <a16:creationId xmlns:a16="http://schemas.microsoft.com/office/drawing/2014/main" id="{E77629B2-7DA4-4642-8EAA-994FD40E54AC}"/>
              </a:ext>
            </a:extLst>
          </p:cNvPr>
          <p:cNvSpPr>
            <a:spLocks noGrp="1"/>
          </p:cNvSpPr>
          <p:nvPr>
            <p:ph idx="1"/>
          </p:nvPr>
        </p:nvSpPr>
        <p:spPr>
          <a:xfrm>
            <a:off x="152400" y="838200"/>
            <a:ext cx="8839200" cy="460425"/>
          </a:xfrm>
        </p:spPr>
        <p:txBody>
          <a:bodyPr>
            <a:normAutofit/>
          </a:bodyPr>
          <a:lstStyle/>
          <a:p>
            <a:r>
              <a:rPr lang="en-US" sz="2400" dirty="0"/>
              <a:t>(user, drug, reaction) hyper-network: </a:t>
            </a:r>
          </a:p>
          <a:p>
            <a:endParaRPr lang="en-US" sz="2400" dirty="0"/>
          </a:p>
          <a:p>
            <a:endParaRPr lang="en-US" sz="2400" dirty="0"/>
          </a:p>
          <a:p>
            <a:endParaRPr lang="en-US" sz="2400" dirty="0"/>
          </a:p>
        </p:txBody>
      </p:sp>
      <p:pic>
        <p:nvPicPr>
          <p:cNvPr id="9" name="Picture 8">
            <a:extLst>
              <a:ext uri="{FF2B5EF4-FFF2-40B4-BE49-F238E27FC236}">
                <a16:creationId xmlns:a16="http://schemas.microsoft.com/office/drawing/2014/main" id="{A090567F-A550-4B24-AF03-78A53A2B5C2B}"/>
              </a:ext>
            </a:extLst>
          </p:cNvPr>
          <p:cNvPicPr>
            <a:picLocks noChangeAspect="1"/>
          </p:cNvPicPr>
          <p:nvPr/>
        </p:nvPicPr>
        <p:blipFill>
          <a:blip r:embed="rId4"/>
          <a:stretch>
            <a:fillRect/>
          </a:stretch>
        </p:blipFill>
        <p:spPr>
          <a:xfrm>
            <a:off x="3780804" y="4000892"/>
            <a:ext cx="238158" cy="523948"/>
          </a:xfrm>
          <a:prstGeom prst="rect">
            <a:avLst/>
          </a:prstGeom>
        </p:spPr>
      </p:pic>
      <p:pic>
        <p:nvPicPr>
          <p:cNvPr id="11" name="Picture 10">
            <a:extLst>
              <a:ext uri="{FF2B5EF4-FFF2-40B4-BE49-F238E27FC236}">
                <a16:creationId xmlns:a16="http://schemas.microsoft.com/office/drawing/2014/main" id="{B61FDE9E-AAA3-42A1-9CE1-3E81E4CE1AC5}"/>
              </a:ext>
            </a:extLst>
          </p:cNvPr>
          <p:cNvPicPr>
            <a:picLocks noChangeAspect="1"/>
          </p:cNvPicPr>
          <p:nvPr/>
        </p:nvPicPr>
        <p:blipFill>
          <a:blip r:embed="rId4"/>
          <a:stretch>
            <a:fillRect/>
          </a:stretch>
        </p:blipFill>
        <p:spPr>
          <a:xfrm>
            <a:off x="3780804" y="1800544"/>
            <a:ext cx="238158" cy="523948"/>
          </a:xfrm>
          <a:prstGeom prst="rect">
            <a:avLst/>
          </a:prstGeom>
        </p:spPr>
      </p:pic>
      <p:pic>
        <p:nvPicPr>
          <p:cNvPr id="13" name="Picture 12">
            <a:extLst>
              <a:ext uri="{FF2B5EF4-FFF2-40B4-BE49-F238E27FC236}">
                <a16:creationId xmlns:a16="http://schemas.microsoft.com/office/drawing/2014/main" id="{F828FF7F-A9BA-4AE5-A5AC-5961137EBDC9}"/>
              </a:ext>
            </a:extLst>
          </p:cNvPr>
          <p:cNvPicPr>
            <a:picLocks noChangeAspect="1"/>
          </p:cNvPicPr>
          <p:nvPr/>
        </p:nvPicPr>
        <p:blipFill>
          <a:blip r:embed="rId5"/>
          <a:stretch>
            <a:fillRect/>
          </a:stretch>
        </p:blipFill>
        <p:spPr>
          <a:xfrm>
            <a:off x="2639339" y="1543143"/>
            <a:ext cx="3978446" cy="1463040"/>
          </a:xfrm>
          <a:prstGeom prst="rect">
            <a:avLst/>
          </a:prstGeom>
        </p:spPr>
      </p:pic>
      <p:pic>
        <p:nvPicPr>
          <p:cNvPr id="14" name="Picture 13">
            <a:extLst>
              <a:ext uri="{FF2B5EF4-FFF2-40B4-BE49-F238E27FC236}">
                <a16:creationId xmlns:a16="http://schemas.microsoft.com/office/drawing/2014/main" id="{E162FDBC-616C-419A-BBC0-0DFE41725FDB}"/>
              </a:ext>
            </a:extLst>
          </p:cNvPr>
          <p:cNvPicPr>
            <a:picLocks noChangeAspect="1"/>
          </p:cNvPicPr>
          <p:nvPr/>
        </p:nvPicPr>
        <p:blipFill>
          <a:blip r:embed="rId5"/>
          <a:stretch>
            <a:fillRect/>
          </a:stretch>
        </p:blipFill>
        <p:spPr>
          <a:xfrm>
            <a:off x="2639339" y="3899125"/>
            <a:ext cx="3978446" cy="1463040"/>
          </a:xfrm>
          <a:prstGeom prst="rect">
            <a:avLst/>
          </a:prstGeom>
        </p:spPr>
      </p:pic>
      <p:sp>
        <p:nvSpPr>
          <p:cNvPr id="3" name="TextBox 2">
            <a:extLst>
              <a:ext uri="{FF2B5EF4-FFF2-40B4-BE49-F238E27FC236}">
                <a16:creationId xmlns:a16="http://schemas.microsoft.com/office/drawing/2014/main" id="{897B942D-9C32-4BA6-96EC-F43DE61B1104}"/>
              </a:ext>
            </a:extLst>
          </p:cNvPr>
          <p:cNvSpPr txBox="1"/>
          <p:nvPr/>
        </p:nvSpPr>
        <p:spPr>
          <a:xfrm>
            <a:off x="2994139" y="2536838"/>
            <a:ext cx="767978" cy="369332"/>
          </a:xfrm>
          <a:prstGeom prst="rect">
            <a:avLst/>
          </a:prstGeom>
          <a:noFill/>
        </p:spPr>
        <p:txBody>
          <a:bodyPr wrap="square" rtlCol="0">
            <a:spAutoFit/>
          </a:bodyPr>
          <a:lstStyle/>
          <a:p>
            <a:pPr algn="ctr"/>
            <a:r>
              <a:rPr lang="en-HK" dirty="0"/>
              <a:t>user</a:t>
            </a:r>
            <a:endParaRPr lang="en-US" dirty="0"/>
          </a:p>
        </p:txBody>
      </p:sp>
      <p:sp>
        <p:nvSpPr>
          <p:cNvPr id="15" name="TextBox 14">
            <a:extLst>
              <a:ext uri="{FF2B5EF4-FFF2-40B4-BE49-F238E27FC236}">
                <a16:creationId xmlns:a16="http://schemas.microsoft.com/office/drawing/2014/main" id="{6BE73156-EBDD-4560-A8C7-D5271F757D2C}"/>
              </a:ext>
            </a:extLst>
          </p:cNvPr>
          <p:cNvSpPr txBox="1"/>
          <p:nvPr/>
        </p:nvSpPr>
        <p:spPr>
          <a:xfrm>
            <a:off x="3649480" y="2536098"/>
            <a:ext cx="767978" cy="369332"/>
          </a:xfrm>
          <a:prstGeom prst="rect">
            <a:avLst/>
          </a:prstGeom>
          <a:noFill/>
        </p:spPr>
        <p:txBody>
          <a:bodyPr wrap="square" rtlCol="0">
            <a:spAutoFit/>
          </a:bodyPr>
          <a:lstStyle/>
          <a:p>
            <a:pPr algn="ctr"/>
            <a:r>
              <a:rPr lang="en-HK" dirty="0"/>
              <a:t>drug</a:t>
            </a:r>
            <a:endParaRPr lang="en-US" dirty="0"/>
          </a:p>
        </p:txBody>
      </p:sp>
      <p:sp>
        <p:nvSpPr>
          <p:cNvPr id="16" name="TextBox 15">
            <a:extLst>
              <a:ext uri="{FF2B5EF4-FFF2-40B4-BE49-F238E27FC236}">
                <a16:creationId xmlns:a16="http://schemas.microsoft.com/office/drawing/2014/main" id="{A874833F-93C7-4B37-AF39-2F0F1E21C313}"/>
              </a:ext>
            </a:extLst>
          </p:cNvPr>
          <p:cNvSpPr txBox="1"/>
          <p:nvPr/>
        </p:nvSpPr>
        <p:spPr>
          <a:xfrm>
            <a:off x="3537800" y="1867627"/>
            <a:ext cx="991338" cy="369332"/>
          </a:xfrm>
          <a:prstGeom prst="rect">
            <a:avLst/>
          </a:prstGeom>
          <a:noFill/>
        </p:spPr>
        <p:txBody>
          <a:bodyPr wrap="square" rtlCol="0">
            <a:spAutoFit/>
          </a:bodyPr>
          <a:lstStyle/>
          <a:p>
            <a:pPr algn="ctr"/>
            <a:r>
              <a:rPr lang="en-HK" dirty="0"/>
              <a:t>reaction</a:t>
            </a:r>
            <a:endParaRPr lang="en-US" dirty="0"/>
          </a:p>
        </p:txBody>
      </p:sp>
      <p:sp>
        <p:nvSpPr>
          <p:cNvPr id="17" name="TextBox 16">
            <a:extLst>
              <a:ext uri="{FF2B5EF4-FFF2-40B4-BE49-F238E27FC236}">
                <a16:creationId xmlns:a16="http://schemas.microsoft.com/office/drawing/2014/main" id="{A14F3402-37DE-4C62-81C7-3D7A87836800}"/>
              </a:ext>
            </a:extLst>
          </p:cNvPr>
          <p:cNvSpPr txBox="1"/>
          <p:nvPr/>
        </p:nvSpPr>
        <p:spPr>
          <a:xfrm>
            <a:off x="5229767" y="2688289"/>
            <a:ext cx="767978" cy="369332"/>
          </a:xfrm>
          <a:prstGeom prst="rect">
            <a:avLst/>
          </a:prstGeom>
          <a:noFill/>
        </p:spPr>
        <p:txBody>
          <a:bodyPr wrap="square" rtlCol="0">
            <a:spAutoFit/>
          </a:bodyPr>
          <a:lstStyle/>
          <a:p>
            <a:pPr algn="ctr"/>
            <a:r>
              <a:rPr lang="en-HK" dirty="0"/>
              <a:t>user</a:t>
            </a:r>
            <a:endParaRPr lang="en-US" dirty="0"/>
          </a:p>
        </p:txBody>
      </p:sp>
      <p:sp>
        <p:nvSpPr>
          <p:cNvPr id="18" name="TextBox 17">
            <a:extLst>
              <a:ext uri="{FF2B5EF4-FFF2-40B4-BE49-F238E27FC236}">
                <a16:creationId xmlns:a16="http://schemas.microsoft.com/office/drawing/2014/main" id="{3BC7E823-296A-44A7-8698-07C07C6EED13}"/>
              </a:ext>
            </a:extLst>
          </p:cNvPr>
          <p:cNvSpPr txBox="1"/>
          <p:nvPr/>
        </p:nvSpPr>
        <p:spPr>
          <a:xfrm>
            <a:off x="6242268" y="2691245"/>
            <a:ext cx="767978" cy="369332"/>
          </a:xfrm>
          <a:prstGeom prst="rect">
            <a:avLst/>
          </a:prstGeom>
          <a:noFill/>
        </p:spPr>
        <p:txBody>
          <a:bodyPr wrap="square" rtlCol="0">
            <a:spAutoFit/>
          </a:bodyPr>
          <a:lstStyle/>
          <a:p>
            <a:pPr algn="ctr"/>
            <a:r>
              <a:rPr lang="en-HK" dirty="0"/>
              <a:t>drug</a:t>
            </a:r>
            <a:endParaRPr lang="en-US" dirty="0"/>
          </a:p>
        </p:txBody>
      </p:sp>
      <p:sp>
        <p:nvSpPr>
          <p:cNvPr id="19" name="TextBox 18">
            <a:extLst>
              <a:ext uri="{FF2B5EF4-FFF2-40B4-BE49-F238E27FC236}">
                <a16:creationId xmlns:a16="http://schemas.microsoft.com/office/drawing/2014/main" id="{7E094688-2AF3-4527-8CAF-FA075E2C8069}"/>
              </a:ext>
            </a:extLst>
          </p:cNvPr>
          <p:cNvSpPr txBox="1"/>
          <p:nvPr/>
        </p:nvSpPr>
        <p:spPr>
          <a:xfrm>
            <a:off x="5923268" y="1779961"/>
            <a:ext cx="991338" cy="369332"/>
          </a:xfrm>
          <a:prstGeom prst="rect">
            <a:avLst/>
          </a:prstGeom>
          <a:noFill/>
        </p:spPr>
        <p:txBody>
          <a:bodyPr wrap="square" rtlCol="0">
            <a:spAutoFit/>
          </a:bodyPr>
          <a:lstStyle/>
          <a:p>
            <a:pPr algn="ctr"/>
            <a:r>
              <a:rPr lang="en-HK" dirty="0"/>
              <a:t>reaction</a:t>
            </a:r>
            <a:endParaRPr lang="en-US" dirty="0"/>
          </a:p>
        </p:txBody>
      </p:sp>
      <p:sp>
        <p:nvSpPr>
          <p:cNvPr id="20" name="TextBox 19">
            <a:extLst>
              <a:ext uri="{FF2B5EF4-FFF2-40B4-BE49-F238E27FC236}">
                <a16:creationId xmlns:a16="http://schemas.microsoft.com/office/drawing/2014/main" id="{1B1C19E9-1602-4D09-900C-9B951A13E1B8}"/>
              </a:ext>
            </a:extLst>
          </p:cNvPr>
          <p:cNvSpPr txBox="1"/>
          <p:nvPr/>
        </p:nvSpPr>
        <p:spPr>
          <a:xfrm>
            <a:off x="2994139" y="4896362"/>
            <a:ext cx="767978" cy="369332"/>
          </a:xfrm>
          <a:prstGeom prst="rect">
            <a:avLst/>
          </a:prstGeom>
          <a:noFill/>
        </p:spPr>
        <p:txBody>
          <a:bodyPr wrap="square" rtlCol="0">
            <a:spAutoFit/>
          </a:bodyPr>
          <a:lstStyle/>
          <a:p>
            <a:pPr algn="ctr"/>
            <a:r>
              <a:rPr lang="en-HK" dirty="0"/>
              <a:t>user</a:t>
            </a:r>
            <a:endParaRPr lang="en-US" dirty="0"/>
          </a:p>
        </p:txBody>
      </p:sp>
      <p:sp>
        <p:nvSpPr>
          <p:cNvPr id="21" name="TextBox 20">
            <a:extLst>
              <a:ext uri="{FF2B5EF4-FFF2-40B4-BE49-F238E27FC236}">
                <a16:creationId xmlns:a16="http://schemas.microsoft.com/office/drawing/2014/main" id="{085BF745-A500-44E7-AB27-D17CFF2A2037}"/>
              </a:ext>
            </a:extLst>
          </p:cNvPr>
          <p:cNvSpPr txBox="1"/>
          <p:nvPr/>
        </p:nvSpPr>
        <p:spPr>
          <a:xfrm>
            <a:off x="3649480" y="4895622"/>
            <a:ext cx="767978" cy="369332"/>
          </a:xfrm>
          <a:prstGeom prst="rect">
            <a:avLst/>
          </a:prstGeom>
          <a:noFill/>
        </p:spPr>
        <p:txBody>
          <a:bodyPr wrap="square" rtlCol="0">
            <a:spAutoFit/>
          </a:bodyPr>
          <a:lstStyle/>
          <a:p>
            <a:pPr algn="ctr"/>
            <a:r>
              <a:rPr lang="en-HK" dirty="0"/>
              <a:t>movie</a:t>
            </a:r>
            <a:endParaRPr lang="en-US" dirty="0"/>
          </a:p>
        </p:txBody>
      </p:sp>
      <p:sp>
        <p:nvSpPr>
          <p:cNvPr id="22" name="TextBox 21">
            <a:extLst>
              <a:ext uri="{FF2B5EF4-FFF2-40B4-BE49-F238E27FC236}">
                <a16:creationId xmlns:a16="http://schemas.microsoft.com/office/drawing/2014/main" id="{4DCCF9F6-EA2F-4C62-B744-E918D615D1AE}"/>
              </a:ext>
            </a:extLst>
          </p:cNvPr>
          <p:cNvSpPr txBox="1"/>
          <p:nvPr/>
        </p:nvSpPr>
        <p:spPr>
          <a:xfrm>
            <a:off x="3320298" y="4212338"/>
            <a:ext cx="991338" cy="369332"/>
          </a:xfrm>
          <a:prstGeom prst="rect">
            <a:avLst/>
          </a:prstGeom>
          <a:noFill/>
        </p:spPr>
        <p:txBody>
          <a:bodyPr wrap="square" rtlCol="0">
            <a:spAutoFit/>
          </a:bodyPr>
          <a:lstStyle/>
          <a:p>
            <a:pPr algn="ctr"/>
            <a:r>
              <a:rPr lang="en-HK" dirty="0"/>
              <a:t>tag</a:t>
            </a:r>
            <a:endParaRPr lang="en-US" dirty="0"/>
          </a:p>
        </p:txBody>
      </p:sp>
      <p:sp>
        <p:nvSpPr>
          <p:cNvPr id="23" name="TextBox 22">
            <a:extLst>
              <a:ext uri="{FF2B5EF4-FFF2-40B4-BE49-F238E27FC236}">
                <a16:creationId xmlns:a16="http://schemas.microsoft.com/office/drawing/2014/main" id="{BEB90CF9-A09F-45A8-B5B5-B7DD362B7193}"/>
              </a:ext>
            </a:extLst>
          </p:cNvPr>
          <p:cNvSpPr txBox="1"/>
          <p:nvPr/>
        </p:nvSpPr>
        <p:spPr>
          <a:xfrm>
            <a:off x="5230597" y="5051931"/>
            <a:ext cx="767978" cy="369332"/>
          </a:xfrm>
          <a:prstGeom prst="rect">
            <a:avLst/>
          </a:prstGeom>
          <a:noFill/>
        </p:spPr>
        <p:txBody>
          <a:bodyPr wrap="square" rtlCol="0">
            <a:spAutoFit/>
          </a:bodyPr>
          <a:lstStyle/>
          <a:p>
            <a:pPr algn="ctr"/>
            <a:r>
              <a:rPr lang="en-HK" dirty="0"/>
              <a:t>user</a:t>
            </a:r>
            <a:endParaRPr lang="en-US" dirty="0"/>
          </a:p>
        </p:txBody>
      </p:sp>
      <p:sp>
        <p:nvSpPr>
          <p:cNvPr id="24" name="TextBox 23">
            <a:extLst>
              <a:ext uri="{FF2B5EF4-FFF2-40B4-BE49-F238E27FC236}">
                <a16:creationId xmlns:a16="http://schemas.microsoft.com/office/drawing/2014/main" id="{3F6338AB-9BB1-4429-A026-47D74EB46059}"/>
              </a:ext>
            </a:extLst>
          </p:cNvPr>
          <p:cNvSpPr txBox="1"/>
          <p:nvPr/>
        </p:nvSpPr>
        <p:spPr>
          <a:xfrm>
            <a:off x="6277893" y="5055989"/>
            <a:ext cx="767978" cy="369332"/>
          </a:xfrm>
          <a:prstGeom prst="rect">
            <a:avLst/>
          </a:prstGeom>
          <a:noFill/>
        </p:spPr>
        <p:txBody>
          <a:bodyPr wrap="square" rtlCol="0">
            <a:spAutoFit/>
          </a:bodyPr>
          <a:lstStyle/>
          <a:p>
            <a:pPr algn="ctr"/>
            <a:r>
              <a:rPr lang="en-HK" dirty="0"/>
              <a:t>movie</a:t>
            </a:r>
            <a:endParaRPr lang="en-US" dirty="0"/>
          </a:p>
        </p:txBody>
      </p:sp>
      <p:sp>
        <p:nvSpPr>
          <p:cNvPr id="25" name="TextBox 24">
            <a:extLst>
              <a:ext uri="{FF2B5EF4-FFF2-40B4-BE49-F238E27FC236}">
                <a16:creationId xmlns:a16="http://schemas.microsoft.com/office/drawing/2014/main" id="{623F1156-F36E-4BCA-B47A-D669F7EC18D9}"/>
              </a:ext>
            </a:extLst>
          </p:cNvPr>
          <p:cNvSpPr txBox="1"/>
          <p:nvPr/>
        </p:nvSpPr>
        <p:spPr>
          <a:xfrm>
            <a:off x="5672505" y="4147030"/>
            <a:ext cx="991338" cy="369332"/>
          </a:xfrm>
          <a:prstGeom prst="rect">
            <a:avLst/>
          </a:prstGeom>
          <a:noFill/>
        </p:spPr>
        <p:txBody>
          <a:bodyPr wrap="square" rtlCol="0">
            <a:spAutoFit/>
          </a:bodyPr>
          <a:lstStyle/>
          <a:p>
            <a:pPr algn="ctr"/>
            <a:r>
              <a:rPr lang="en-HK" dirty="0"/>
              <a:t>tag</a:t>
            </a:r>
            <a:endParaRPr lang="en-US" dirty="0"/>
          </a:p>
        </p:txBody>
      </p:sp>
      <p:sp>
        <p:nvSpPr>
          <p:cNvPr id="26" name="Rectangle 25">
            <a:extLst>
              <a:ext uri="{FF2B5EF4-FFF2-40B4-BE49-F238E27FC236}">
                <a16:creationId xmlns:a16="http://schemas.microsoft.com/office/drawing/2014/main" id="{617F216C-8128-4633-B7D5-F31A4CC175B0}"/>
              </a:ext>
            </a:extLst>
          </p:cNvPr>
          <p:cNvSpPr/>
          <p:nvPr/>
        </p:nvSpPr>
        <p:spPr>
          <a:xfrm>
            <a:off x="4427426" y="1764959"/>
            <a:ext cx="532518" cy="923330"/>
          </a:xfrm>
          <a:prstGeom prst="rect">
            <a:avLst/>
          </a:prstGeom>
          <a:noFill/>
        </p:spPr>
        <p:txBody>
          <a:bodyPr wrap="none" lIns="91440" tIns="45720" rIns="91440" bIns="45720">
            <a:spAutoFit/>
          </a:bodyPr>
          <a:lstStyle/>
          <a:p>
            <a:pPr algn="ctr"/>
            <a:r>
              <a:rPr lang="en-US" altLang="zh-CN" sz="5400" dirty="0">
                <a:ln w="0"/>
                <a:solidFill>
                  <a:srgbClr val="FF0000"/>
                </a:solidFill>
                <a:effectLst>
                  <a:outerShdw blurRad="38100" dist="19050" dir="2700000" algn="tl" rotWithShape="0">
                    <a:schemeClr val="dk1">
                      <a:alpha val="40000"/>
                    </a:schemeClr>
                  </a:outerShdw>
                </a:effectLst>
              </a:rPr>
              <a:t>×</a:t>
            </a:r>
            <a:endParaRPr lang="en-US" sz="5400" dirty="0">
              <a:ln w="0"/>
              <a:solidFill>
                <a:srgbClr val="FF0000"/>
              </a:solidFill>
              <a:effectLst>
                <a:outerShdw blurRad="38100" dist="19050" dir="2700000" algn="tl" rotWithShape="0">
                  <a:schemeClr val="dk1">
                    <a:alpha val="40000"/>
                  </a:schemeClr>
                </a:outerShdw>
              </a:effectLst>
            </a:endParaRPr>
          </a:p>
        </p:txBody>
      </p:sp>
      <p:sp>
        <p:nvSpPr>
          <p:cNvPr id="28" name="Rectangle 27">
            <a:extLst>
              <a:ext uri="{FF2B5EF4-FFF2-40B4-BE49-F238E27FC236}">
                <a16:creationId xmlns:a16="http://schemas.microsoft.com/office/drawing/2014/main" id="{AB29A28A-38B8-426E-A87D-896AADDB6746}"/>
              </a:ext>
            </a:extLst>
          </p:cNvPr>
          <p:cNvSpPr/>
          <p:nvPr/>
        </p:nvSpPr>
        <p:spPr>
          <a:xfrm>
            <a:off x="4427426" y="4120005"/>
            <a:ext cx="532518" cy="923330"/>
          </a:xfrm>
          <a:prstGeom prst="rect">
            <a:avLst/>
          </a:prstGeom>
          <a:noFill/>
        </p:spPr>
        <p:txBody>
          <a:bodyPr wrap="none" lIns="91440" tIns="45720" rIns="91440" bIns="45720">
            <a:spAutoFit/>
          </a:bodyPr>
          <a:lstStyle/>
          <a:p>
            <a:pPr algn="ctr"/>
            <a:r>
              <a:rPr lang="zh-CN" altLang="en-US" sz="5400" dirty="0">
                <a:ln w="0"/>
                <a:solidFill>
                  <a:srgbClr val="00B050"/>
                </a:solidFill>
                <a:effectLst>
                  <a:outerShdw blurRad="38100" dist="19050" dir="2700000" algn="tl" rotWithShape="0">
                    <a:schemeClr val="dk1">
                      <a:alpha val="40000"/>
                    </a:schemeClr>
                  </a:outerShdw>
                </a:effectLst>
              </a:rPr>
              <a:t>√</a:t>
            </a:r>
            <a:endParaRPr lang="en-US" sz="5400" b="0" cap="none" spc="0" dirty="0">
              <a:ln w="0"/>
              <a:solidFill>
                <a:srgbClr val="00B050"/>
              </a:solidFill>
              <a:effectLst>
                <a:outerShdw blurRad="38100" dist="19050" dir="2700000" algn="tl" rotWithShape="0">
                  <a:schemeClr val="dk1">
                    <a:alpha val="40000"/>
                  </a:schemeClr>
                </a:outerShdw>
              </a:effectLst>
            </a:endParaRPr>
          </a:p>
        </p:txBody>
      </p:sp>
      <p:sp>
        <p:nvSpPr>
          <p:cNvPr id="29" name="Content Placeholder 5">
            <a:extLst>
              <a:ext uri="{FF2B5EF4-FFF2-40B4-BE49-F238E27FC236}">
                <a16:creationId xmlns:a16="http://schemas.microsoft.com/office/drawing/2014/main" id="{82F56577-2761-46CF-9188-BFEF2F938107}"/>
              </a:ext>
            </a:extLst>
          </p:cNvPr>
          <p:cNvSpPr txBox="1">
            <a:spLocks/>
          </p:cNvSpPr>
          <p:nvPr/>
        </p:nvSpPr>
        <p:spPr>
          <a:xfrm>
            <a:off x="152400" y="3231985"/>
            <a:ext cx="8839200" cy="4604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(user, movie, tag) hyper-network:</a:t>
            </a:r>
          </a:p>
        </p:txBody>
      </p:sp>
      <p:sp>
        <p:nvSpPr>
          <p:cNvPr id="30" name="Content Placeholder 5">
            <a:extLst>
              <a:ext uri="{FF2B5EF4-FFF2-40B4-BE49-F238E27FC236}">
                <a16:creationId xmlns:a16="http://schemas.microsoft.com/office/drawing/2014/main" id="{D059D449-96D3-46A7-87BF-53DBC3B25943}"/>
              </a:ext>
            </a:extLst>
          </p:cNvPr>
          <p:cNvSpPr txBox="1">
            <a:spLocks/>
          </p:cNvSpPr>
          <p:nvPr/>
        </p:nvSpPr>
        <p:spPr>
          <a:xfrm>
            <a:off x="152400" y="5534115"/>
            <a:ext cx="8839200" cy="76504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Different hyper-networks may have </a:t>
            </a:r>
            <a:r>
              <a:rPr lang="en-US" sz="2400" dirty="0">
                <a:solidFill>
                  <a:srgbClr val="FF0000"/>
                </a:solidFill>
              </a:rPr>
              <a:t>different degrees of </a:t>
            </a:r>
            <a:r>
              <a:rPr lang="en-US" sz="2400" dirty="0" err="1">
                <a:solidFill>
                  <a:srgbClr val="FF0000"/>
                </a:solidFill>
              </a:rPr>
              <a:t>indecomposability</a:t>
            </a:r>
            <a:endParaRPr lang="en-US" sz="2400" dirty="0">
              <a:solidFill>
                <a:srgbClr val="FF0000"/>
              </a:solidFill>
            </a:endParaRPr>
          </a:p>
        </p:txBody>
      </p:sp>
    </p:spTree>
    <p:custDataLst>
      <p:tags r:id="rId1"/>
    </p:custDataLst>
    <p:extLst>
      <p:ext uri="{BB962C8B-B14F-4D97-AF65-F5344CB8AC3E}">
        <p14:creationId xmlns:p14="http://schemas.microsoft.com/office/powerpoint/2010/main" val="3508775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a:t>Existing Methods</a:t>
            </a:r>
            <a:endParaRPr lang="en-US"/>
          </a:p>
        </p:txBody>
      </p:sp>
      <p:sp>
        <p:nvSpPr>
          <p:cNvPr id="3" name="Content Placeholder 2"/>
          <p:cNvSpPr>
            <a:spLocks noGrp="1"/>
          </p:cNvSpPr>
          <p:nvPr>
            <p:ph idx="1"/>
          </p:nvPr>
        </p:nvSpPr>
        <p:spPr>
          <a:xfrm>
            <a:off x="152400" y="838201"/>
            <a:ext cx="8839200" cy="1810732"/>
          </a:xfrm>
        </p:spPr>
        <p:txBody>
          <a:bodyPr vert="horz" lIns="91440" tIns="45720" rIns="91440" bIns="45720" rtlCol="0" anchor="t">
            <a:normAutofit/>
          </a:bodyPr>
          <a:lstStyle/>
          <a:p>
            <a:r>
              <a:rPr lang="en-US" sz="2000" dirty="0"/>
              <a:t>Converting hyper-networks to conventional pairwise networks and applying network embedding methods</a:t>
            </a:r>
          </a:p>
          <a:p>
            <a:pPr lvl="1"/>
            <a:r>
              <a:rPr lang="en-US" sz="2000" dirty="0"/>
              <a:t>Star expansion (Agarwal et al., ICML'2006)</a:t>
            </a:r>
          </a:p>
          <a:p>
            <a:pPr lvl="1"/>
            <a:endParaRPr lang="en-US" sz="2000" dirty="0"/>
          </a:p>
          <a:p>
            <a:pPr lvl="1"/>
            <a:r>
              <a:rPr lang="en-US" sz="2000" dirty="0"/>
              <a:t>Clique expansion (Sun et al., KDD'2008)</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sp>
        <p:nvSpPr>
          <p:cNvPr id="5" name="Rectangle 4">
            <a:extLst>
              <a:ext uri="{FF2B5EF4-FFF2-40B4-BE49-F238E27FC236}">
                <a16:creationId xmlns:a16="http://schemas.microsoft.com/office/drawing/2014/main" id="{895794BF-AD35-413E-BFF1-C990D1D2DAA1}"/>
              </a:ext>
            </a:extLst>
          </p:cNvPr>
          <p:cNvSpPr/>
          <p:nvPr/>
        </p:nvSpPr>
        <p:spPr>
          <a:xfrm>
            <a:off x="285" y="5922956"/>
            <a:ext cx="9144000" cy="938719"/>
          </a:xfrm>
          <a:prstGeom prst="rect">
            <a:avLst/>
          </a:prstGeom>
        </p:spPr>
        <p:txBody>
          <a:bodyPr wrap="square" anchor="t">
            <a:spAutoFit/>
          </a:bodyPr>
          <a:lstStyle/>
          <a:p>
            <a:r>
              <a:rPr lang="en-US" sz="1100" dirty="0"/>
              <a:t>Sameer Agarwal, Kristin Branson, and Serge </a:t>
            </a:r>
            <a:r>
              <a:rPr lang="en-US" sz="1100" dirty="0" err="1"/>
              <a:t>Belongie</a:t>
            </a:r>
            <a:r>
              <a:rPr lang="en-US" sz="1100" dirty="0"/>
              <a:t>. 2006. Higher order learning with graphs. In </a:t>
            </a:r>
            <a:r>
              <a:rPr lang="en-US" sz="1100" i="1" dirty="0"/>
              <a:t>ICML</a:t>
            </a:r>
            <a:r>
              <a:rPr lang="en-US" sz="1100" dirty="0"/>
              <a:t>. ACM, 17–24</a:t>
            </a:r>
          </a:p>
          <a:p>
            <a:r>
              <a:rPr lang="en-US" sz="1100" dirty="0"/>
              <a:t>Liang Sun, </a:t>
            </a:r>
            <a:r>
              <a:rPr lang="en-US" sz="1100" dirty="0" err="1"/>
              <a:t>Shuiwang</a:t>
            </a:r>
            <a:r>
              <a:rPr lang="en-US" sz="1100" dirty="0"/>
              <a:t> Ji, and </a:t>
            </a:r>
            <a:r>
              <a:rPr lang="en-US" sz="1100" dirty="0" err="1"/>
              <a:t>Jieping</a:t>
            </a:r>
            <a:r>
              <a:rPr lang="en-US" sz="1100" dirty="0"/>
              <a:t> Ye. 2008. Hypergraph spectral learning for multi-label classification. </a:t>
            </a:r>
            <a:r>
              <a:rPr lang="en-US" sz="1100" i="1" dirty="0"/>
              <a:t>In SIGKDD</a:t>
            </a:r>
            <a:r>
              <a:rPr lang="en-US" sz="1100" dirty="0"/>
              <a:t>. ACM, 668–676.</a:t>
            </a:r>
            <a:r>
              <a:rPr lang="en-US" sz="1100" dirty="0">
                <a:cs typeface="Calibri Light"/>
              </a:rPr>
              <a:t> </a:t>
            </a:r>
          </a:p>
          <a:p>
            <a:r>
              <a:rPr lang="en-US" sz="1100" dirty="0">
                <a:ea typeface="+mn-lt"/>
                <a:cs typeface="+mn-lt"/>
              </a:rPr>
              <a:t>Ke Tu, Peng Cui, Xiao Wang, Fei Wang, and </a:t>
            </a:r>
            <a:r>
              <a:rPr lang="en-US" sz="1100" dirty="0" err="1">
                <a:ea typeface="+mn-lt"/>
                <a:cs typeface="+mn-lt"/>
              </a:rPr>
              <a:t>Wenwu</a:t>
            </a:r>
            <a:r>
              <a:rPr lang="en-US" sz="1100" dirty="0">
                <a:ea typeface="+mn-lt"/>
                <a:cs typeface="+mn-lt"/>
              </a:rPr>
              <a:t> Zhu. 2018. Structural deep embedding for hyper-networks. In </a:t>
            </a:r>
            <a:r>
              <a:rPr lang="en-US" sz="1100" i="1" dirty="0">
                <a:ea typeface="+mn-lt"/>
                <a:cs typeface="+mn-lt"/>
              </a:rPr>
              <a:t>AAAI</a:t>
            </a:r>
            <a:r>
              <a:rPr lang="en-US" sz="1100" dirty="0">
                <a:ea typeface="+mn-lt"/>
                <a:cs typeface="+mn-lt"/>
              </a:rPr>
              <a:t>. 426–433.</a:t>
            </a:r>
          </a:p>
          <a:p>
            <a:r>
              <a:rPr lang="en-US" sz="1100" dirty="0" err="1">
                <a:ea typeface="+mn-lt"/>
                <a:cs typeface="+mn-lt"/>
              </a:rPr>
              <a:t>Inci</a:t>
            </a:r>
            <a:r>
              <a:rPr lang="en-US" sz="1100" dirty="0">
                <a:ea typeface="+mn-lt"/>
                <a:cs typeface="+mn-lt"/>
              </a:rPr>
              <a:t> M </a:t>
            </a:r>
            <a:r>
              <a:rPr lang="en-US" sz="1100" dirty="0" err="1">
                <a:ea typeface="+mn-lt"/>
                <a:cs typeface="+mn-lt"/>
              </a:rPr>
              <a:t>Baytas</a:t>
            </a:r>
            <a:r>
              <a:rPr lang="en-US" sz="1100" dirty="0">
                <a:ea typeface="+mn-lt"/>
                <a:cs typeface="+mn-lt"/>
              </a:rPr>
              <a:t>, Cao Xiao, Fei Wang, Anil K Jain, and </a:t>
            </a:r>
            <a:r>
              <a:rPr lang="en-US" sz="1100" dirty="0" err="1">
                <a:ea typeface="+mn-lt"/>
                <a:cs typeface="+mn-lt"/>
              </a:rPr>
              <a:t>Jiayu</a:t>
            </a:r>
            <a:r>
              <a:rPr lang="en-US" sz="1100" dirty="0">
                <a:ea typeface="+mn-lt"/>
                <a:cs typeface="+mn-lt"/>
              </a:rPr>
              <a:t> Zhou. 2018. Heterogeneous Hyper-Network Embedding. In </a:t>
            </a:r>
            <a:r>
              <a:rPr lang="en-US" sz="1100" i="1" dirty="0">
                <a:ea typeface="+mn-lt"/>
                <a:cs typeface="+mn-lt"/>
              </a:rPr>
              <a:t>ICDM</a:t>
            </a:r>
            <a:r>
              <a:rPr lang="en-US" sz="1100" dirty="0">
                <a:ea typeface="+mn-lt"/>
                <a:cs typeface="+mn-lt"/>
              </a:rPr>
              <a:t>. IEEE, 875–880. </a:t>
            </a:r>
            <a:br>
              <a:rPr lang="en-US" sz="1100" dirty="0">
                <a:ea typeface="+mn-lt"/>
                <a:cs typeface="+mn-lt"/>
              </a:rPr>
            </a:br>
            <a:r>
              <a:rPr lang="en-US" sz="1100" dirty="0">
                <a:ea typeface="+mn-lt"/>
                <a:cs typeface="+mn-lt"/>
              </a:rPr>
              <a:t>Chia-An Yu, Ching-</a:t>
            </a:r>
            <a:r>
              <a:rPr lang="en-US" sz="1100" dirty="0" err="1">
                <a:ea typeface="+mn-lt"/>
                <a:cs typeface="+mn-lt"/>
              </a:rPr>
              <a:t>Lun</a:t>
            </a:r>
            <a:r>
              <a:rPr lang="en-US" sz="1100" dirty="0">
                <a:ea typeface="+mn-lt"/>
                <a:cs typeface="+mn-lt"/>
              </a:rPr>
              <a:t> Tai, </a:t>
            </a:r>
            <a:r>
              <a:rPr lang="en-US" sz="1100" dirty="0" err="1">
                <a:ea typeface="+mn-lt"/>
                <a:cs typeface="+mn-lt"/>
              </a:rPr>
              <a:t>Tak</a:t>
            </a:r>
            <a:r>
              <a:rPr lang="en-US" sz="1100" dirty="0">
                <a:ea typeface="+mn-lt"/>
                <a:cs typeface="+mn-lt"/>
              </a:rPr>
              <a:t>-Shing Chan, and Yi-</a:t>
            </a:r>
            <a:r>
              <a:rPr lang="en-US" sz="1100" dirty="0" err="1">
                <a:ea typeface="+mn-lt"/>
                <a:cs typeface="+mn-lt"/>
              </a:rPr>
              <a:t>Hsuan</a:t>
            </a:r>
            <a:r>
              <a:rPr lang="en-US" sz="1100" dirty="0">
                <a:ea typeface="+mn-lt"/>
                <a:cs typeface="+mn-lt"/>
              </a:rPr>
              <a:t> Yang. 2018. Modeling Multi-way Relations with Hypergraph Embedding. In </a:t>
            </a:r>
            <a:r>
              <a:rPr lang="en-US" sz="1100" i="1" dirty="0">
                <a:ea typeface="+mn-lt"/>
                <a:cs typeface="+mn-lt"/>
              </a:rPr>
              <a:t>CIKM</a:t>
            </a:r>
            <a:r>
              <a:rPr lang="en-US" sz="1100" dirty="0">
                <a:ea typeface="+mn-lt"/>
                <a:cs typeface="+mn-lt"/>
              </a:rPr>
              <a:t>. ACM, 1707–1710. </a:t>
            </a:r>
          </a:p>
        </p:txBody>
      </p:sp>
      <p:pic>
        <p:nvPicPr>
          <p:cNvPr id="11" name="Picture 10">
            <a:extLst>
              <a:ext uri="{FF2B5EF4-FFF2-40B4-BE49-F238E27FC236}">
                <a16:creationId xmlns:a16="http://schemas.microsoft.com/office/drawing/2014/main" id="{80D2D5EA-6EA4-480D-B4E0-28D4F7CC01DA}"/>
              </a:ext>
            </a:extLst>
          </p:cNvPr>
          <p:cNvPicPr>
            <a:picLocks noChangeAspect="1"/>
          </p:cNvPicPr>
          <p:nvPr/>
        </p:nvPicPr>
        <p:blipFill>
          <a:blip r:embed="rId3"/>
          <a:stretch>
            <a:fillRect/>
          </a:stretch>
        </p:blipFill>
        <p:spPr>
          <a:xfrm>
            <a:off x="5762501" y="2283298"/>
            <a:ext cx="1989223" cy="731520"/>
          </a:xfrm>
          <a:prstGeom prst="rect">
            <a:avLst/>
          </a:prstGeom>
        </p:spPr>
      </p:pic>
      <p:pic>
        <p:nvPicPr>
          <p:cNvPr id="9" name="Picture 8">
            <a:extLst>
              <a:ext uri="{FF2B5EF4-FFF2-40B4-BE49-F238E27FC236}">
                <a16:creationId xmlns:a16="http://schemas.microsoft.com/office/drawing/2014/main" id="{94B45883-5DAE-4EF9-A252-1B90AC0E6B18}"/>
              </a:ext>
            </a:extLst>
          </p:cNvPr>
          <p:cNvPicPr>
            <a:picLocks noChangeAspect="1"/>
          </p:cNvPicPr>
          <p:nvPr/>
        </p:nvPicPr>
        <p:blipFill>
          <a:blip r:embed="rId4"/>
          <a:stretch>
            <a:fillRect/>
          </a:stretch>
        </p:blipFill>
        <p:spPr>
          <a:xfrm>
            <a:off x="5665096" y="1415104"/>
            <a:ext cx="2086628" cy="884227"/>
          </a:xfrm>
          <a:prstGeom prst="rect">
            <a:avLst/>
          </a:prstGeom>
        </p:spPr>
      </p:pic>
      <p:sp>
        <p:nvSpPr>
          <p:cNvPr id="8" name="Content Placeholder 2">
            <a:extLst>
              <a:ext uri="{FF2B5EF4-FFF2-40B4-BE49-F238E27FC236}">
                <a16:creationId xmlns:a16="http://schemas.microsoft.com/office/drawing/2014/main" id="{D889448A-CF9F-4E27-BD91-AA39DA6A6850}"/>
              </a:ext>
            </a:extLst>
          </p:cNvPr>
          <p:cNvSpPr txBox="1">
            <a:spLocks/>
          </p:cNvSpPr>
          <p:nvPr/>
        </p:nvSpPr>
        <p:spPr>
          <a:xfrm>
            <a:off x="152400" y="3167525"/>
            <a:ext cx="8839200" cy="2120913"/>
          </a:xfrm>
          <a:prstGeom prst="rect">
            <a:avLst/>
          </a:prstGeom>
        </p:spPr>
        <p:txBody>
          <a:bodyPr vert="horz" lIns="91440" tIns="45720" rIns="91440" bIns="45720" rtlCol="0" anchor="t">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ea typeface="+mn-lt"/>
                <a:cs typeface="+mn-lt"/>
              </a:rPr>
              <a:t>Recent representation learning methods (including deep learning)</a:t>
            </a:r>
          </a:p>
          <a:p>
            <a:pPr lvl="1"/>
            <a:r>
              <a:rPr lang="en-US" sz="2000" dirty="0">
                <a:ea typeface="+mn-lt"/>
                <a:cs typeface="+mn-lt"/>
              </a:rPr>
              <a:t>DHNE (Tu et al. , AAAI'2018)</a:t>
            </a:r>
          </a:p>
          <a:p>
            <a:pPr lvl="1"/>
            <a:r>
              <a:rPr lang="en-US" sz="2000" dirty="0">
                <a:ea typeface="+mn-lt"/>
                <a:cs typeface="+mn-lt"/>
              </a:rPr>
              <a:t>HHNE (</a:t>
            </a:r>
            <a:r>
              <a:rPr lang="en-US" sz="2000" dirty="0" err="1">
                <a:ea typeface="+mn-lt"/>
                <a:cs typeface="+mn-lt"/>
              </a:rPr>
              <a:t>Baytas</a:t>
            </a:r>
            <a:r>
              <a:rPr lang="en-US" sz="2000" dirty="0">
                <a:ea typeface="+mn-lt"/>
                <a:cs typeface="+mn-lt"/>
              </a:rPr>
              <a:t> et al. ICDM'2018)</a:t>
            </a:r>
          </a:p>
          <a:p>
            <a:pPr lvl="1"/>
            <a:r>
              <a:rPr lang="en-US" sz="2000" dirty="0">
                <a:ea typeface="+mn-lt"/>
                <a:cs typeface="+mn-lt"/>
              </a:rPr>
              <a:t>HGE (Yu et al. CIKM'2018)</a:t>
            </a:r>
          </a:p>
          <a:p>
            <a:pPr marL="457200" lvl="1" indent="0">
              <a:buNone/>
            </a:pPr>
            <a:endParaRPr lang="en-US" sz="2000" dirty="0">
              <a:ea typeface="+mn-lt"/>
              <a:cs typeface="+mn-lt"/>
            </a:endParaRPr>
          </a:p>
          <a:p>
            <a:pPr marL="457200" lvl="1" indent="0">
              <a:buNone/>
            </a:pPr>
            <a:r>
              <a:rPr lang="en-US" sz="2000" b="1" dirty="0"/>
              <a:t>Problem</a:t>
            </a:r>
            <a:r>
              <a:rPr lang="en-US" sz="2000" dirty="0"/>
              <a:t>: less consideration of the </a:t>
            </a:r>
            <a:r>
              <a:rPr lang="en-US" sz="2000" dirty="0">
                <a:solidFill>
                  <a:srgbClr val="FF0000"/>
                </a:solidFill>
              </a:rPr>
              <a:t>degrees of </a:t>
            </a:r>
            <a:r>
              <a:rPr lang="en-US" sz="2000" dirty="0" err="1">
                <a:solidFill>
                  <a:srgbClr val="FF0000"/>
                </a:solidFill>
              </a:rPr>
              <a:t>indecomposability</a:t>
            </a:r>
            <a:r>
              <a:rPr lang="en-US" sz="2000" dirty="0">
                <a:solidFill>
                  <a:srgbClr val="FF0000"/>
                </a:solidFill>
              </a:rPr>
              <a:t> </a:t>
            </a:r>
            <a:endParaRPr lang="en-US" sz="2000" dirty="0">
              <a:solidFill>
                <a:srgbClr val="FF0000"/>
              </a:solidFill>
              <a:cs typeface="Calibri Light"/>
            </a:endParaRPr>
          </a:p>
        </p:txBody>
      </p:sp>
    </p:spTree>
    <p:extLst>
      <p:ext uri="{BB962C8B-B14F-4D97-AF65-F5344CB8AC3E}">
        <p14:creationId xmlns:p14="http://schemas.microsoft.com/office/powerpoint/2010/main" val="3335042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65DF1-49A1-4842-AFA4-B50CB6D57764}"/>
              </a:ext>
            </a:extLst>
          </p:cNvPr>
          <p:cNvSpPr>
            <a:spLocks noGrp="1"/>
          </p:cNvSpPr>
          <p:nvPr>
            <p:ph type="title"/>
          </p:nvPr>
        </p:nvSpPr>
        <p:spPr/>
        <p:txBody>
          <a:bodyPr>
            <a:normAutofit fontScale="90000"/>
          </a:bodyPr>
          <a:lstStyle/>
          <a:p>
            <a:r>
              <a:rPr lang="en-US" dirty="0">
                <a:ea typeface="+mj-lt"/>
                <a:cs typeface="+mj-lt"/>
              </a:rPr>
              <a:t>Indecomposable Factor</a:t>
            </a:r>
          </a:p>
        </p:txBody>
      </p:sp>
      <p:sp>
        <p:nvSpPr>
          <p:cNvPr id="3" name="Content Placeholder 2">
            <a:extLst>
              <a:ext uri="{FF2B5EF4-FFF2-40B4-BE49-F238E27FC236}">
                <a16:creationId xmlns:a16="http://schemas.microsoft.com/office/drawing/2014/main" id="{9219E8C9-55D7-4755-871B-39FE7D1A896F}"/>
              </a:ext>
            </a:extLst>
          </p:cNvPr>
          <p:cNvSpPr>
            <a:spLocks noGrp="1"/>
          </p:cNvSpPr>
          <p:nvPr>
            <p:ph idx="1"/>
          </p:nvPr>
        </p:nvSpPr>
        <p:spPr>
          <a:xfrm>
            <a:off x="152400" y="838200"/>
            <a:ext cx="8839200" cy="1908215"/>
          </a:xfrm>
        </p:spPr>
        <p:txBody>
          <a:bodyPr vert="horz" lIns="91440" tIns="45720" rIns="91440" bIns="45720" rtlCol="0" anchor="t">
            <a:normAutofit/>
          </a:bodyPr>
          <a:lstStyle/>
          <a:p>
            <a:r>
              <a:rPr lang="en-US" sz="2000" dirty="0">
                <a:ea typeface="+mn-lt"/>
                <a:cs typeface="+mn-lt"/>
              </a:rPr>
              <a:t>Coupled edge pair: if one specific node is removed, all other nodes in a hyperedge can be covered by another hyperedge</a:t>
            </a:r>
          </a:p>
          <a:p>
            <a:pPr marL="0" indent="0">
              <a:buNone/>
            </a:pPr>
            <a:endParaRPr lang="en-US" sz="2000" dirty="0">
              <a:cs typeface="Calibri Light"/>
            </a:endParaRPr>
          </a:p>
          <a:p>
            <a:endParaRPr lang="en-US" sz="2000" dirty="0">
              <a:cs typeface="Calibri Light"/>
            </a:endParaRPr>
          </a:p>
          <a:p>
            <a:pPr marL="0" indent="0">
              <a:buNone/>
            </a:pPr>
            <a:endParaRPr lang="en-US" sz="2000" dirty="0">
              <a:ea typeface="+mn-lt"/>
              <a:cs typeface="+mn-lt"/>
            </a:endParaRPr>
          </a:p>
          <a:p>
            <a:endParaRPr lang="en-US" sz="2000" dirty="0">
              <a:cs typeface="Calibri Light"/>
            </a:endParaRPr>
          </a:p>
        </p:txBody>
      </p:sp>
      <p:sp>
        <p:nvSpPr>
          <p:cNvPr id="4" name="Slide Number Placeholder 3">
            <a:extLst>
              <a:ext uri="{FF2B5EF4-FFF2-40B4-BE49-F238E27FC236}">
                <a16:creationId xmlns:a16="http://schemas.microsoft.com/office/drawing/2014/main" id="{22B8D249-84E2-484E-A908-AA2AE58FC7DF}"/>
              </a:ext>
            </a:extLst>
          </p:cNvPr>
          <p:cNvSpPr>
            <a:spLocks noGrp="1"/>
          </p:cNvSpPr>
          <p:nvPr>
            <p:ph type="sldNum" sz="quarter" idx="12"/>
          </p:nvPr>
        </p:nvSpPr>
        <p:spPr/>
        <p:txBody>
          <a:bodyPr/>
          <a:lstStyle/>
          <a:p>
            <a:fld id="{B6F15528-21DE-4FAA-801E-634DDDAF4B2B}" type="slidenum">
              <a:rPr lang="en-US" smtClean="0"/>
              <a:pPr/>
              <a:t>7</a:t>
            </a:fld>
            <a:endParaRPr lang="en-US"/>
          </a:p>
        </p:txBody>
      </p:sp>
      <p:sp>
        <p:nvSpPr>
          <p:cNvPr id="21" name="TextBox 20">
            <a:extLst>
              <a:ext uri="{FF2B5EF4-FFF2-40B4-BE49-F238E27FC236}">
                <a16:creationId xmlns:a16="http://schemas.microsoft.com/office/drawing/2014/main" id="{39C4FE75-5E8F-49DA-BCEF-9428A4D5B0CA}"/>
              </a:ext>
            </a:extLst>
          </p:cNvPr>
          <p:cNvSpPr txBox="1"/>
          <p:nvPr/>
        </p:nvSpPr>
        <p:spPr>
          <a:xfrm>
            <a:off x="231332" y="5276926"/>
            <a:ext cx="416398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Light"/>
            </a:endParaRPr>
          </a:p>
        </p:txBody>
      </p:sp>
      <p:pic>
        <p:nvPicPr>
          <p:cNvPr id="15" name="Picture 14">
            <a:extLst>
              <a:ext uri="{FF2B5EF4-FFF2-40B4-BE49-F238E27FC236}">
                <a16:creationId xmlns:a16="http://schemas.microsoft.com/office/drawing/2014/main" id="{55BB0287-5D54-4153-9B8A-F4438E67BCEA}"/>
              </a:ext>
            </a:extLst>
          </p:cNvPr>
          <p:cNvPicPr>
            <a:picLocks noChangeAspect="1"/>
          </p:cNvPicPr>
          <p:nvPr/>
        </p:nvPicPr>
        <p:blipFill>
          <a:blip r:embed="rId3"/>
          <a:stretch>
            <a:fillRect/>
          </a:stretch>
        </p:blipFill>
        <p:spPr>
          <a:xfrm>
            <a:off x="6143723" y="1196708"/>
            <a:ext cx="3000277" cy="1645920"/>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629F57F-3E97-48EC-96E0-3BE179D2F616}"/>
                  </a:ext>
                </a:extLst>
              </p:cNvPr>
              <p:cNvSpPr txBox="1"/>
              <p:nvPr/>
            </p:nvSpPr>
            <p:spPr>
              <a:xfrm>
                <a:off x="-5911" y="1513527"/>
                <a:ext cx="5902963" cy="400110"/>
              </a:xfrm>
              <a:prstGeom prst="rect">
                <a:avLst/>
              </a:prstGeom>
              <a:noFill/>
            </p:spPr>
            <p:txBody>
              <a:bodyPr wrap="none" rtlCol="0">
                <a:spAutoFit/>
              </a:bodyPr>
              <a:lstStyle/>
              <a:p>
                <a:pPr marL="800100" lvl="1" indent="-342900">
                  <a:buFont typeface="Arial" panose="020B0604020202020204" pitchFamily="34" charset="0"/>
                  <a:buChar char="•"/>
                </a:pPr>
                <a14:m>
                  <m:oMath xmlns:m="http://schemas.openxmlformats.org/officeDocument/2006/math">
                    <m:r>
                      <a:rPr lang="en-HK" sz="2000" i="1">
                        <a:latin typeface="Cambria Math" panose="02040503050406030204" pitchFamily="18" charset="0"/>
                        <a:ea typeface="+mn-lt"/>
                        <a:cs typeface="+mn-lt"/>
                      </a:rPr>
                      <m:t>(</m:t>
                    </m:r>
                    <m:sSub>
                      <m:sSubPr>
                        <m:ctrlPr>
                          <a:rPr lang="en-HK" sz="2000" i="1">
                            <a:latin typeface="Cambria Math" panose="02040503050406030204" pitchFamily="18" charset="0"/>
                            <a:ea typeface="+mn-lt"/>
                            <a:cs typeface="+mn-lt"/>
                          </a:rPr>
                        </m:ctrlPr>
                      </m:sSubPr>
                      <m:e>
                        <m:r>
                          <a:rPr lang="en-HK" sz="2000" i="1">
                            <a:latin typeface="Cambria Math" panose="02040503050406030204" pitchFamily="18" charset="0"/>
                            <a:ea typeface="+mn-lt"/>
                            <a:cs typeface="+mn-lt"/>
                          </a:rPr>
                          <m:t>𝑒</m:t>
                        </m:r>
                      </m:e>
                      <m:sub>
                        <m:r>
                          <a:rPr lang="en-HK" sz="2000" i="1">
                            <a:latin typeface="Cambria Math" panose="02040503050406030204" pitchFamily="18" charset="0"/>
                            <a:ea typeface="+mn-lt"/>
                            <a:cs typeface="+mn-lt"/>
                          </a:rPr>
                          <m:t>1</m:t>
                        </m:r>
                      </m:sub>
                    </m:sSub>
                    <m:r>
                      <a:rPr lang="en-HK" sz="2000" i="1">
                        <a:latin typeface="Cambria Math" panose="02040503050406030204" pitchFamily="18" charset="0"/>
                        <a:ea typeface="+mn-lt"/>
                        <a:cs typeface="+mn-lt"/>
                      </a:rPr>
                      <m:t>,</m:t>
                    </m:r>
                    <m:sSub>
                      <m:sSubPr>
                        <m:ctrlPr>
                          <a:rPr lang="en-HK" sz="2000" i="1">
                            <a:latin typeface="Cambria Math" panose="02040503050406030204" pitchFamily="18" charset="0"/>
                            <a:ea typeface="+mn-lt"/>
                            <a:cs typeface="+mn-lt"/>
                          </a:rPr>
                        </m:ctrlPr>
                      </m:sSubPr>
                      <m:e>
                        <m:r>
                          <a:rPr lang="en-HK" sz="2000" i="1">
                            <a:latin typeface="Cambria Math" panose="02040503050406030204" pitchFamily="18" charset="0"/>
                            <a:ea typeface="+mn-lt"/>
                            <a:cs typeface="+mn-lt"/>
                          </a:rPr>
                          <m:t>𝑒</m:t>
                        </m:r>
                      </m:e>
                      <m:sub>
                        <m:r>
                          <a:rPr lang="en-HK" sz="2000" i="1">
                            <a:latin typeface="Cambria Math" panose="02040503050406030204" pitchFamily="18" charset="0"/>
                            <a:ea typeface="+mn-lt"/>
                            <a:cs typeface="+mn-lt"/>
                          </a:rPr>
                          <m:t>2</m:t>
                        </m:r>
                      </m:sub>
                    </m:sSub>
                    <m:r>
                      <a:rPr lang="en-HK" sz="2000" i="1">
                        <a:latin typeface="Cambria Math" panose="02040503050406030204" pitchFamily="18" charset="0"/>
                        <a:ea typeface="+mn-lt"/>
                        <a:cs typeface="+mn-lt"/>
                      </a:rPr>
                      <m:t>)</m:t>
                    </m:r>
                  </m:oMath>
                </a14:m>
                <a:r>
                  <a:rPr lang="en-US" sz="2000" dirty="0">
                    <a:ea typeface="+mn-lt"/>
                    <a:cs typeface="+mn-lt"/>
                  </a:rPr>
                  <a:t> is a coupled edge pair (removing </a:t>
                </a:r>
                <a14:m>
                  <m:oMath xmlns:m="http://schemas.openxmlformats.org/officeDocument/2006/math">
                    <m:sSub>
                      <m:sSubPr>
                        <m:ctrlPr>
                          <a:rPr lang="en-HK" sz="2000" i="1">
                            <a:latin typeface="Cambria Math" panose="02040503050406030204" pitchFamily="18" charset="0"/>
                            <a:ea typeface="+mn-lt"/>
                            <a:cs typeface="+mn-lt"/>
                          </a:rPr>
                        </m:ctrlPr>
                      </m:sSubPr>
                      <m:e>
                        <m:r>
                          <a:rPr lang="en-HK" sz="2000" i="1">
                            <a:latin typeface="Cambria Math" panose="02040503050406030204" pitchFamily="18" charset="0"/>
                            <a:ea typeface="+mn-lt"/>
                            <a:cs typeface="+mn-lt"/>
                          </a:rPr>
                          <m:t>𝑎</m:t>
                        </m:r>
                      </m:e>
                      <m:sub>
                        <m:r>
                          <a:rPr lang="en-HK" sz="2000" i="1">
                            <a:latin typeface="Cambria Math" panose="02040503050406030204" pitchFamily="18" charset="0"/>
                            <a:ea typeface="+mn-lt"/>
                            <a:cs typeface="+mn-lt"/>
                          </a:rPr>
                          <m:t>1</m:t>
                        </m:r>
                      </m:sub>
                    </m:sSub>
                    <m:r>
                      <a:rPr lang="en-HK" sz="2000" i="1">
                        <a:latin typeface="Cambria Math" panose="02040503050406030204" pitchFamily="18" charset="0"/>
                        <a:ea typeface="+mn-lt"/>
                        <a:cs typeface="+mn-lt"/>
                      </a:rPr>
                      <m:t>,</m:t>
                    </m:r>
                    <m:sSub>
                      <m:sSubPr>
                        <m:ctrlPr>
                          <a:rPr lang="en-HK" sz="2000" i="1">
                            <a:latin typeface="Cambria Math" panose="02040503050406030204" pitchFamily="18" charset="0"/>
                            <a:ea typeface="+mn-lt"/>
                            <a:cs typeface="+mn-lt"/>
                          </a:rPr>
                        </m:ctrlPr>
                      </m:sSubPr>
                      <m:e>
                        <m:r>
                          <a:rPr lang="en-HK" sz="2000" i="1">
                            <a:latin typeface="Cambria Math" panose="02040503050406030204" pitchFamily="18" charset="0"/>
                            <a:ea typeface="+mn-lt"/>
                            <a:cs typeface="+mn-lt"/>
                          </a:rPr>
                          <m:t>𝑎</m:t>
                        </m:r>
                      </m:e>
                      <m:sub>
                        <m:r>
                          <a:rPr lang="en-HK" sz="2000" i="1">
                            <a:latin typeface="Cambria Math" panose="02040503050406030204" pitchFamily="18" charset="0"/>
                            <a:ea typeface="+mn-lt"/>
                            <a:cs typeface="+mn-lt"/>
                          </a:rPr>
                          <m:t>2</m:t>
                        </m:r>
                      </m:sub>
                    </m:sSub>
                  </m:oMath>
                </a14:m>
                <a:r>
                  <a:rPr lang="en-US" dirty="0"/>
                  <a:t>)</a:t>
                </a:r>
              </a:p>
            </p:txBody>
          </p:sp>
        </mc:Choice>
        <mc:Fallback xmlns="">
          <p:sp>
            <p:nvSpPr>
              <p:cNvPr id="6" name="TextBox 5">
                <a:extLst>
                  <a:ext uri="{FF2B5EF4-FFF2-40B4-BE49-F238E27FC236}">
                    <a16:creationId xmlns:a16="http://schemas.microsoft.com/office/drawing/2014/main" id="{A629F57F-3E97-48EC-96E0-3BE179D2F616}"/>
                  </a:ext>
                </a:extLst>
              </p:cNvPr>
              <p:cNvSpPr txBox="1">
                <a:spLocks noRot="1" noChangeAspect="1" noMove="1" noResize="1" noEditPoints="1" noAdjustHandles="1" noChangeArrowheads="1" noChangeShapeType="1" noTextEdit="1"/>
              </p:cNvSpPr>
              <p:nvPr/>
            </p:nvSpPr>
            <p:spPr>
              <a:xfrm>
                <a:off x="-5911" y="1513527"/>
                <a:ext cx="5902963" cy="400110"/>
              </a:xfrm>
              <a:prstGeom prst="rect">
                <a:avLst/>
              </a:prstGeom>
              <a:blipFill>
                <a:blip r:embed="rId4"/>
                <a:stretch>
                  <a:fillRect t="-7576"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1B5DF9C0-945A-4A65-B8E9-1BF91151266D}"/>
                  </a:ext>
                </a:extLst>
              </p:cNvPr>
              <p:cNvSpPr txBox="1"/>
              <p:nvPr/>
            </p:nvSpPr>
            <p:spPr>
              <a:xfrm>
                <a:off x="0" y="5169877"/>
                <a:ext cx="6143723" cy="984885"/>
              </a:xfrm>
              <a:prstGeom prst="rect">
                <a:avLst/>
              </a:prstGeom>
              <a:noFill/>
            </p:spPr>
            <p:txBody>
              <a:bodyPr wrap="square" rtlCol="0">
                <a:spAutoFit/>
              </a:bodyPr>
              <a:lstStyle/>
              <a:p>
                <a:pPr marL="800100" lvl="1" indent="-342900">
                  <a:buFont typeface="Arial" panose="020B0604020202020204" pitchFamily="34" charset="0"/>
                  <a:buChar char="•"/>
                </a:pPr>
                <a14:m>
                  <m:oMath xmlns:m="http://schemas.openxmlformats.org/officeDocument/2006/math">
                    <m:sSub>
                      <m:sSubPr>
                        <m:ctrlPr>
                          <a:rPr lang="en-US" sz="2000" i="1" smtClean="0">
                            <a:latin typeface="Cambria Math" panose="02040503050406030204" pitchFamily="18" charset="0"/>
                          </a:rPr>
                        </m:ctrlPr>
                      </m:sSubPr>
                      <m:e>
                        <m:r>
                          <a:rPr lang="en-HK" sz="2000" i="1">
                            <a:latin typeface="Cambria Math" panose="02040503050406030204" pitchFamily="18" charset="0"/>
                          </a:rPr>
                          <m:t>𝛿</m:t>
                        </m:r>
                      </m:e>
                      <m:sub>
                        <m:r>
                          <a:rPr lang="en-HK" sz="2000" i="1">
                            <a:latin typeface="Cambria Math" panose="02040503050406030204" pitchFamily="18" charset="0"/>
                          </a:rPr>
                          <m:t>1</m:t>
                        </m:r>
                      </m:sub>
                    </m:sSub>
                    <m:d>
                      <m:dPr>
                        <m:ctrlPr>
                          <a:rPr lang="en-HK" sz="2000" i="1">
                            <a:latin typeface="Cambria Math" panose="02040503050406030204" pitchFamily="18" charset="0"/>
                          </a:rPr>
                        </m:ctrlPr>
                      </m:dPr>
                      <m:e>
                        <m:r>
                          <a:rPr lang="en-HK" sz="2000" i="1">
                            <a:latin typeface="Cambria Math" panose="02040503050406030204" pitchFamily="18" charset="0"/>
                          </a:rPr>
                          <m:t>ℰ</m:t>
                        </m:r>
                        <m:r>
                          <a:rPr lang="en-HK" sz="2000" i="1">
                            <a:latin typeface="Cambria Math" panose="02040503050406030204" pitchFamily="18" charset="0"/>
                          </a:rPr>
                          <m:t>, </m:t>
                        </m:r>
                        <m:sSub>
                          <m:sSubPr>
                            <m:ctrlPr>
                              <a:rPr lang="en-US" sz="2000" b="0" i="1" smtClean="0">
                                <a:latin typeface="Cambria Math" panose="02040503050406030204" pitchFamily="18" charset="0"/>
                              </a:rPr>
                            </m:ctrlPr>
                          </m:sSubPr>
                          <m:e>
                            <m:r>
                              <a:rPr lang="en-HK" sz="2000" i="1">
                                <a:latin typeface="Cambria Math" panose="02040503050406030204" pitchFamily="18" charset="0"/>
                              </a:rPr>
                              <m:t>𝑒</m:t>
                            </m:r>
                          </m:e>
                          <m:sub>
                            <m:r>
                              <a:rPr lang="en-US" sz="2000" b="0" i="1" smtClean="0">
                                <a:latin typeface="Cambria Math" panose="02040503050406030204" pitchFamily="18" charset="0"/>
                              </a:rPr>
                              <m:t>1</m:t>
                            </m:r>
                          </m:sub>
                        </m:sSub>
                        <m:r>
                          <a:rPr lang="en-HK" sz="2000" i="1">
                            <a:latin typeface="Cambria Math" panose="02040503050406030204" pitchFamily="18" charset="0"/>
                          </a:rPr>
                          <m:t>,</m:t>
                        </m:r>
                        <m:r>
                          <a:rPr lang="en-US" sz="2000" b="0" i="1" smtClean="0">
                            <a:latin typeface="Cambria Math" panose="02040503050406030204" pitchFamily="18" charset="0"/>
                          </a:rPr>
                          <m:t>𝑎</m:t>
                        </m:r>
                      </m:e>
                    </m:d>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HK" sz="2000" i="1">
                            <a:latin typeface="Cambria Math" panose="02040503050406030204" pitchFamily="18" charset="0"/>
                          </a:rPr>
                          <m:t>𝛿</m:t>
                        </m:r>
                      </m:e>
                      <m:sub>
                        <m:r>
                          <a:rPr lang="en-HK" sz="2000" i="1">
                            <a:latin typeface="Cambria Math" panose="02040503050406030204" pitchFamily="18" charset="0"/>
                          </a:rPr>
                          <m:t>1</m:t>
                        </m:r>
                      </m:sub>
                    </m:sSub>
                    <m:d>
                      <m:dPr>
                        <m:ctrlPr>
                          <a:rPr lang="en-HK" sz="2000" i="1">
                            <a:latin typeface="Cambria Math" panose="02040503050406030204" pitchFamily="18" charset="0"/>
                          </a:rPr>
                        </m:ctrlPr>
                      </m:dPr>
                      <m:e>
                        <m:r>
                          <a:rPr lang="en-HK" sz="2000" i="1">
                            <a:latin typeface="Cambria Math" panose="02040503050406030204" pitchFamily="18" charset="0"/>
                          </a:rPr>
                          <m:t>ℰ</m:t>
                        </m:r>
                        <m:r>
                          <a:rPr lang="en-HK" sz="2000" i="1">
                            <a:latin typeface="Cambria Math" panose="02040503050406030204" pitchFamily="18" charset="0"/>
                          </a:rPr>
                          <m:t>, </m:t>
                        </m:r>
                        <m:sSub>
                          <m:sSubPr>
                            <m:ctrlPr>
                              <a:rPr lang="en-US" sz="2000" i="1">
                                <a:latin typeface="Cambria Math" panose="02040503050406030204" pitchFamily="18" charset="0"/>
                              </a:rPr>
                            </m:ctrlPr>
                          </m:sSubPr>
                          <m:e>
                            <m:r>
                              <a:rPr lang="en-HK" sz="2000" i="1">
                                <a:latin typeface="Cambria Math" panose="02040503050406030204" pitchFamily="18" charset="0"/>
                              </a:rPr>
                              <m:t>𝑒</m:t>
                            </m:r>
                          </m:e>
                          <m:sub>
                            <m:r>
                              <a:rPr lang="en-US" sz="2000" b="0" i="1" smtClean="0">
                                <a:latin typeface="Cambria Math" panose="02040503050406030204" pitchFamily="18" charset="0"/>
                              </a:rPr>
                              <m:t>2</m:t>
                            </m:r>
                          </m:sub>
                        </m:sSub>
                        <m:r>
                          <a:rPr lang="en-HK" sz="2000" i="1">
                            <a:latin typeface="Cambria Math" panose="02040503050406030204" pitchFamily="18" charset="0"/>
                          </a:rPr>
                          <m:t>,</m:t>
                        </m:r>
                        <m:r>
                          <a:rPr lang="en-US" sz="2000" i="1">
                            <a:latin typeface="Cambria Math" panose="02040503050406030204" pitchFamily="18" charset="0"/>
                          </a:rPr>
                          <m:t>𝑎</m:t>
                        </m:r>
                      </m:e>
                    </m:d>
                    <m:r>
                      <a:rPr lang="en-US" sz="2000" b="0" i="1" smtClean="0">
                        <a:latin typeface="Cambria Math" panose="02040503050406030204" pitchFamily="18" charset="0"/>
                      </a:rPr>
                      <m:t>=1</m:t>
                    </m:r>
                  </m:oMath>
                </a14:m>
                <a:endParaRPr lang="en-US" sz="2000" dirty="0">
                  <a:ea typeface="+mn-lt"/>
                  <a:cs typeface="+mn-lt"/>
                </a:endParaRPr>
              </a:p>
              <a:p>
                <a:pPr marL="800100" lvl="1" indent="-342900">
                  <a:buFont typeface="Arial" panose="020B0604020202020204" pitchFamily="34" charset="0"/>
                  <a:buChar char="•"/>
                </a:pPr>
                <a:endParaRPr lang="en-US" sz="2000" dirty="0">
                  <a:ea typeface="+mn-lt"/>
                  <a:cs typeface="+mn-lt"/>
                </a:endParaRPr>
              </a:p>
              <a:p>
                <a:pPr marL="285750" indent="-285750">
                  <a:buFont typeface="Arial" panose="020B0604020202020204" pitchFamily="34" charset="0"/>
                  <a:buChar char="•"/>
                </a:pPr>
                <a:endParaRPr lang="en-US" dirty="0"/>
              </a:p>
            </p:txBody>
          </p:sp>
        </mc:Choice>
        <mc:Fallback xmlns="">
          <p:sp>
            <p:nvSpPr>
              <p:cNvPr id="23" name="TextBox 22">
                <a:extLst>
                  <a:ext uri="{FF2B5EF4-FFF2-40B4-BE49-F238E27FC236}">
                    <a16:creationId xmlns:a16="http://schemas.microsoft.com/office/drawing/2014/main" id="{1B5DF9C0-945A-4A65-B8E9-1BF91151266D}"/>
                  </a:ext>
                </a:extLst>
              </p:cNvPr>
              <p:cNvSpPr txBox="1">
                <a:spLocks noRot="1" noChangeAspect="1" noMove="1" noResize="1" noEditPoints="1" noAdjustHandles="1" noChangeArrowheads="1" noChangeShapeType="1" noTextEdit="1"/>
              </p:cNvSpPr>
              <p:nvPr/>
            </p:nvSpPr>
            <p:spPr>
              <a:xfrm>
                <a:off x="0" y="5169877"/>
                <a:ext cx="6143723" cy="984885"/>
              </a:xfrm>
              <a:prstGeom prst="rect">
                <a:avLst/>
              </a:prstGeom>
              <a:blipFill>
                <a:blip r:embed="rId5"/>
                <a:stretch>
                  <a:fillRect t="-24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837D6692-680B-4F01-B490-9D794EC898AA}"/>
                  </a:ext>
                </a:extLst>
              </p:cNvPr>
              <p:cNvSpPr txBox="1"/>
              <p:nvPr/>
            </p:nvSpPr>
            <p:spPr>
              <a:xfrm>
                <a:off x="-5912" y="1819613"/>
                <a:ext cx="4468146" cy="400110"/>
              </a:xfrm>
              <a:prstGeom prst="rect">
                <a:avLst/>
              </a:prstGeom>
              <a:noFill/>
            </p:spPr>
            <p:txBody>
              <a:bodyPr wrap="none" rtlCol="0">
                <a:spAutoFit/>
              </a:bodyPr>
              <a:lstStyle/>
              <a:p>
                <a:pPr marL="800100" lvl="1" indent="-342900">
                  <a:buFont typeface="Arial" panose="020B0604020202020204" pitchFamily="34" charset="0"/>
                  <a:buChar char="•"/>
                </a:pPr>
                <a14:m>
                  <m:oMath xmlns:m="http://schemas.openxmlformats.org/officeDocument/2006/math">
                    <m:r>
                      <a:rPr lang="en-HK" sz="2000" i="1" smtClean="0">
                        <a:latin typeface="Cambria Math" panose="02040503050406030204" pitchFamily="18" charset="0"/>
                        <a:ea typeface="+mn-lt"/>
                        <a:cs typeface="+mn-lt"/>
                      </a:rPr>
                      <m:t>(</m:t>
                    </m:r>
                    <m:sSub>
                      <m:sSubPr>
                        <m:ctrlPr>
                          <a:rPr lang="en-HK" sz="2000" i="1">
                            <a:latin typeface="Cambria Math" panose="02040503050406030204" pitchFamily="18" charset="0"/>
                            <a:ea typeface="+mn-lt"/>
                            <a:cs typeface="+mn-lt"/>
                          </a:rPr>
                        </m:ctrlPr>
                      </m:sSubPr>
                      <m:e>
                        <m:r>
                          <a:rPr lang="en-HK" sz="2000" i="1">
                            <a:latin typeface="Cambria Math" panose="02040503050406030204" pitchFamily="18" charset="0"/>
                            <a:ea typeface="+mn-lt"/>
                            <a:cs typeface="+mn-lt"/>
                          </a:rPr>
                          <m:t>𝑒</m:t>
                        </m:r>
                      </m:e>
                      <m:sub>
                        <m:r>
                          <a:rPr lang="en-HK" sz="2000" i="1">
                            <a:latin typeface="Cambria Math" panose="02040503050406030204" pitchFamily="18" charset="0"/>
                            <a:ea typeface="+mn-lt"/>
                            <a:cs typeface="+mn-lt"/>
                          </a:rPr>
                          <m:t>1</m:t>
                        </m:r>
                      </m:sub>
                    </m:sSub>
                    <m:r>
                      <a:rPr lang="en-HK" sz="2000" i="1">
                        <a:latin typeface="Cambria Math" panose="02040503050406030204" pitchFamily="18" charset="0"/>
                        <a:ea typeface="+mn-lt"/>
                        <a:cs typeface="+mn-lt"/>
                      </a:rPr>
                      <m:t>,</m:t>
                    </m:r>
                    <m:sSub>
                      <m:sSubPr>
                        <m:ctrlPr>
                          <a:rPr lang="en-HK" sz="2000" i="1">
                            <a:latin typeface="Cambria Math" panose="02040503050406030204" pitchFamily="18" charset="0"/>
                            <a:ea typeface="+mn-lt"/>
                            <a:cs typeface="+mn-lt"/>
                          </a:rPr>
                        </m:ctrlPr>
                      </m:sSubPr>
                      <m:e>
                        <m:r>
                          <a:rPr lang="en-HK" sz="2000" i="1">
                            <a:latin typeface="Cambria Math" panose="02040503050406030204" pitchFamily="18" charset="0"/>
                            <a:ea typeface="+mn-lt"/>
                            <a:cs typeface="+mn-lt"/>
                          </a:rPr>
                          <m:t>𝑒</m:t>
                        </m:r>
                      </m:e>
                      <m:sub>
                        <m:r>
                          <a:rPr lang="en-US" sz="2000" b="0" i="1" smtClean="0">
                            <a:latin typeface="Cambria Math" panose="02040503050406030204" pitchFamily="18" charset="0"/>
                            <a:ea typeface="+mn-lt"/>
                            <a:cs typeface="+mn-lt"/>
                          </a:rPr>
                          <m:t>3</m:t>
                        </m:r>
                      </m:sub>
                    </m:sSub>
                    <m:r>
                      <a:rPr lang="en-HK" sz="2000" i="1">
                        <a:latin typeface="Cambria Math" panose="02040503050406030204" pitchFamily="18" charset="0"/>
                        <a:ea typeface="+mn-lt"/>
                        <a:cs typeface="+mn-lt"/>
                      </a:rPr>
                      <m:t>)</m:t>
                    </m:r>
                  </m:oMath>
                </a14:m>
                <a:r>
                  <a:rPr lang="en-US" sz="2000" dirty="0">
                    <a:ea typeface="+mn-lt"/>
                    <a:cs typeface="+mn-lt"/>
                  </a:rPr>
                  <a:t> is not a coupled edge pair</a:t>
                </a:r>
                <a:endParaRPr lang="en-US" dirty="0"/>
              </a:p>
            </p:txBody>
          </p:sp>
        </mc:Choice>
        <mc:Fallback xmlns="">
          <p:sp>
            <p:nvSpPr>
              <p:cNvPr id="24" name="TextBox 23">
                <a:extLst>
                  <a:ext uri="{FF2B5EF4-FFF2-40B4-BE49-F238E27FC236}">
                    <a16:creationId xmlns:a16="http://schemas.microsoft.com/office/drawing/2014/main" id="{837D6692-680B-4F01-B490-9D794EC898AA}"/>
                  </a:ext>
                </a:extLst>
              </p:cNvPr>
              <p:cNvSpPr txBox="1">
                <a:spLocks noRot="1" noChangeAspect="1" noMove="1" noResize="1" noEditPoints="1" noAdjustHandles="1" noChangeArrowheads="1" noChangeShapeType="1" noTextEdit="1"/>
              </p:cNvSpPr>
              <p:nvPr/>
            </p:nvSpPr>
            <p:spPr>
              <a:xfrm>
                <a:off x="-5912" y="1819613"/>
                <a:ext cx="4468146" cy="400110"/>
              </a:xfrm>
              <a:prstGeom prst="rect">
                <a:avLst/>
              </a:prstGeom>
              <a:blipFill>
                <a:blip r:embed="rId6"/>
                <a:stretch>
                  <a:fillRect t="-7576" r="-682"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98AFEEB0-48A1-4CAC-9B8C-12B82830F810}"/>
                  </a:ext>
                </a:extLst>
              </p:cNvPr>
              <p:cNvSpPr txBox="1"/>
              <p:nvPr/>
            </p:nvSpPr>
            <p:spPr>
              <a:xfrm>
                <a:off x="0" y="2125699"/>
                <a:ext cx="4468146" cy="400110"/>
              </a:xfrm>
              <a:prstGeom prst="rect">
                <a:avLst/>
              </a:prstGeom>
              <a:noFill/>
            </p:spPr>
            <p:txBody>
              <a:bodyPr wrap="none" rtlCol="0">
                <a:spAutoFit/>
              </a:bodyPr>
              <a:lstStyle/>
              <a:p>
                <a:pPr marL="800100" lvl="1" indent="-342900">
                  <a:buFont typeface="Arial" panose="020B0604020202020204" pitchFamily="34" charset="0"/>
                  <a:buChar char="•"/>
                </a:pPr>
                <a14:m>
                  <m:oMath xmlns:m="http://schemas.openxmlformats.org/officeDocument/2006/math">
                    <m:r>
                      <a:rPr lang="en-HK" sz="2000" i="1" smtClean="0">
                        <a:latin typeface="Cambria Math" panose="02040503050406030204" pitchFamily="18" charset="0"/>
                        <a:ea typeface="+mn-lt"/>
                        <a:cs typeface="+mn-lt"/>
                      </a:rPr>
                      <m:t>(</m:t>
                    </m:r>
                    <m:sSub>
                      <m:sSubPr>
                        <m:ctrlPr>
                          <a:rPr lang="en-HK" sz="2000" i="1">
                            <a:latin typeface="Cambria Math" panose="02040503050406030204" pitchFamily="18" charset="0"/>
                            <a:ea typeface="+mn-lt"/>
                            <a:cs typeface="+mn-lt"/>
                          </a:rPr>
                        </m:ctrlPr>
                      </m:sSubPr>
                      <m:e>
                        <m:r>
                          <a:rPr lang="en-HK" sz="2000" i="1">
                            <a:latin typeface="Cambria Math" panose="02040503050406030204" pitchFamily="18" charset="0"/>
                            <a:ea typeface="+mn-lt"/>
                            <a:cs typeface="+mn-lt"/>
                          </a:rPr>
                          <m:t>𝑒</m:t>
                        </m:r>
                      </m:e>
                      <m:sub>
                        <m:r>
                          <a:rPr lang="en-US" sz="2000" b="0" i="1" smtClean="0">
                            <a:latin typeface="Cambria Math" panose="02040503050406030204" pitchFamily="18" charset="0"/>
                            <a:ea typeface="+mn-lt"/>
                            <a:cs typeface="+mn-lt"/>
                          </a:rPr>
                          <m:t>2</m:t>
                        </m:r>
                      </m:sub>
                    </m:sSub>
                    <m:r>
                      <a:rPr lang="en-HK" sz="2000" i="1">
                        <a:latin typeface="Cambria Math" panose="02040503050406030204" pitchFamily="18" charset="0"/>
                        <a:ea typeface="+mn-lt"/>
                        <a:cs typeface="+mn-lt"/>
                      </a:rPr>
                      <m:t>,</m:t>
                    </m:r>
                    <m:sSub>
                      <m:sSubPr>
                        <m:ctrlPr>
                          <a:rPr lang="en-HK" sz="2000" i="1">
                            <a:latin typeface="Cambria Math" panose="02040503050406030204" pitchFamily="18" charset="0"/>
                            <a:ea typeface="+mn-lt"/>
                            <a:cs typeface="+mn-lt"/>
                          </a:rPr>
                        </m:ctrlPr>
                      </m:sSubPr>
                      <m:e>
                        <m:r>
                          <a:rPr lang="en-HK" sz="2000" i="1">
                            <a:latin typeface="Cambria Math" panose="02040503050406030204" pitchFamily="18" charset="0"/>
                            <a:ea typeface="+mn-lt"/>
                            <a:cs typeface="+mn-lt"/>
                          </a:rPr>
                          <m:t>𝑒</m:t>
                        </m:r>
                      </m:e>
                      <m:sub>
                        <m:r>
                          <a:rPr lang="en-US" sz="2000" b="0" i="1" smtClean="0">
                            <a:latin typeface="Cambria Math" panose="02040503050406030204" pitchFamily="18" charset="0"/>
                            <a:ea typeface="+mn-lt"/>
                            <a:cs typeface="+mn-lt"/>
                          </a:rPr>
                          <m:t>3</m:t>
                        </m:r>
                      </m:sub>
                    </m:sSub>
                    <m:r>
                      <a:rPr lang="en-HK" sz="2000" i="1">
                        <a:latin typeface="Cambria Math" panose="02040503050406030204" pitchFamily="18" charset="0"/>
                        <a:ea typeface="+mn-lt"/>
                        <a:cs typeface="+mn-lt"/>
                      </a:rPr>
                      <m:t>)</m:t>
                    </m:r>
                  </m:oMath>
                </a14:m>
                <a:r>
                  <a:rPr lang="en-US" sz="2000" dirty="0">
                    <a:ea typeface="+mn-lt"/>
                    <a:cs typeface="+mn-lt"/>
                  </a:rPr>
                  <a:t> is not a coupled edge pair</a:t>
                </a:r>
                <a:endParaRPr lang="en-US" dirty="0"/>
              </a:p>
            </p:txBody>
          </p:sp>
        </mc:Choice>
        <mc:Fallback xmlns="">
          <p:sp>
            <p:nvSpPr>
              <p:cNvPr id="25" name="TextBox 24">
                <a:extLst>
                  <a:ext uri="{FF2B5EF4-FFF2-40B4-BE49-F238E27FC236}">
                    <a16:creationId xmlns:a16="http://schemas.microsoft.com/office/drawing/2014/main" id="{98AFEEB0-48A1-4CAC-9B8C-12B82830F810}"/>
                  </a:ext>
                </a:extLst>
              </p:cNvPr>
              <p:cNvSpPr txBox="1">
                <a:spLocks noRot="1" noChangeAspect="1" noMove="1" noResize="1" noEditPoints="1" noAdjustHandles="1" noChangeArrowheads="1" noChangeShapeType="1" noTextEdit="1"/>
              </p:cNvSpPr>
              <p:nvPr/>
            </p:nvSpPr>
            <p:spPr>
              <a:xfrm>
                <a:off x="0" y="2125699"/>
                <a:ext cx="4468146" cy="400110"/>
              </a:xfrm>
              <a:prstGeom prst="rect">
                <a:avLst/>
              </a:prstGeom>
              <a:blipFill>
                <a:blip r:embed="rId7"/>
                <a:stretch>
                  <a:fillRect t="-9231" r="-682" b="-27692"/>
                </a:stretch>
              </a:blipFill>
            </p:spPr>
            <p:txBody>
              <a:bodyPr/>
              <a:lstStyle/>
              <a:p>
                <a:r>
                  <a:rPr lang="en-US">
                    <a:noFill/>
                  </a:rPr>
                  <a:t> </a:t>
                </a:r>
              </a:p>
            </p:txBody>
          </p:sp>
        </mc:Fallback>
      </mc:AlternateContent>
      <p:sp>
        <p:nvSpPr>
          <p:cNvPr id="8" name="Oval 7">
            <a:extLst>
              <a:ext uri="{FF2B5EF4-FFF2-40B4-BE49-F238E27FC236}">
                <a16:creationId xmlns:a16="http://schemas.microsoft.com/office/drawing/2014/main" id="{4EF39EE6-8ADC-4192-9466-C1F1F5AC4C66}"/>
              </a:ext>
            </a:extLst>
          </p:cNvPr>
          <p:cNvSpPr/>
          <p:nvPr/>
        </p:nvSpPr>
        <p:spPr>
          <a:xfrm rot="1330749">
            <a:off x="6210689" y="1475306"/>
            <a:ext cx="1545501" cy="749386"/>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9EBAF3C3-793B-4A9D-AF34-A286EC2FDF75}"/>
              </a:ext>
            </a:extLst>
          </p:cNvPr>
          <p:cNvSpPr/>
          <p:nvPr/>
        </p:nvSpPr>
        <p:spPr>
          <a:xfrm rot="20309375">
            <a:off x="6216820" y="1785729"/>
            <a:ext cx="1519048" cy="749386"/>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8" name="Content Placeholder 2">
                <a:extLst>
                  <a:ext uri="{FF2B5EF4-FFF2-40B4-BE49-F238E27FC236}">
                    <a16:creationId xmlns:a16="http://schemas.microsoft.com/office/drawing/2014/main" id="{1E597B6C-F488-4879-A767-86B06F508647}"/>
                  </a:ext>
                </a:extLst>
              </p:cNvPr>
              <p:cNvSpPr txBox="1">
                <a:spLocks/>
              </p:cNvSpPr>
              <p:nvPr/>
            </p:nvSpPr>
            <p:spPr>
              <a:xfrm>
                <a:off x="152400" y="2783822"/>
                <a:ext cx="8839200" cy="2455396"/>
              </a:xfrm>
              <a:prstGeom prst="rect">
                <a:avLst/>
              </a:prstGeom>
            </p:spPr>
            <p:txBody>
              <a:bodyPr vert="horz" lIns="91440" tIns="45720" rIns="91440" bIns="45720" rtlCol="0" anchor="t">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cs typeface="Calibri Light"/>
                  </a:rPr>
                  <a:t>Indecomposable Factor</a:t>
                </a:r>
              </a:p>
              <a:p>
                <a:pPr marL="0" indent="0" algn="ctr">
                  <a:buFont typeface="Arial" pitchFamily="34" charset="0"/>
                  <a:buNone/>
                </a:pPr>
                <a14:m>
                  <m:oMath xmlns:m="http://schemas.openxmlformats.org/officeDocument/2006/math">
                    <m:sSub>
                      <m:sSubPr>
                        <m:ctrlPr>
                          <a:rPr lang="en-US" sz="2000" i="1">
                            <a:latin typeface="Cambria Math" panose="02040503050406030204" pitchFamily="18" charset="0"/>
                          </a:rPr>
                        </m:ctrlPr>
                      </m:sSubPr>
                      <m:e>
                        <m:r>
                          <a:rPr lang="en-HK" sz="2000" i="1">
                            <a:latin typeface="Cambria Math" panose="02040503050406030204" pitchFamily="18" charset="0"/>
                          </a:rPr>
                          <m:t>𝜉</m:t>
                        </m:r>
                      </m:e>
                      <m:sub>
                        <m:r>
                          <a:rPr lang="en-HK" sz="2000" i="1">
                            <a:latin typeface="Cambria Math" panose="02040503050406030204" pitchFamily="18" charset="0"/>
                          </a:rPr>
                          <m:t>𝑡</m:t>
                        </m:r>
                      </m:sub>
                    </m:sSub>
                    <m:r>
                      <a:rPr lang="en-HK" sz="2000" i="1">
                        <a:latin typeface="Cambria Math" panose="02040503050406030204" pitchFamily="18" charset="0"/>
                      </a:rPr>
                      <m:t>=</m:t>
                    </m:r>
                    <m:f>
                      <m:fPr>
                        <m:ctrlPr>
                          <a:rPr lang="en-US" sz="2000" i="1">
                            <a:latin typeface="Cambria Math" panose="02040503050406030204" pitchFamily="18" charset="0"/>
                          </a:rPr>
                        </m:ctrlPr>
                      </m:fPr>
                      <m:num>
                        <m:r>
                          <a:rPr lang="en-HK" sz="2000" i="1" smtClean="0">
                            <a:latin typeface="Cambria Math" panose="02040503050406030204" pitchFamily="18" charset="0"/>
                          </a:rPr>
                          <m:t>𝛽</m:t>
                        </m:r>
                        <m:r>
                          <a:rPr lang="en-HK" sz="2000" i="1" smtClean="0">
                            <a:latin typeface="Cambria Math" panose="02040503050406030204" pitchFamily="18" charset="0"/>
                          </a:rPr>
                          <m:t>+</m:t>
                        </m:r>
                        <m:f>
                          <m:fPr>
                            <m:ctrlPr>
                              <a:rPr lang="en-US" sz="2000" i="1">
                                <a:latin typeface="Cambria Math" panose="02040503050406030204" pitchFamily="18" charset="0"/>
                              </a:rPr>
                            </m:ctrlPr>
                          </m:fPr>
                          <m:num>
                            <m:r>
                              <a:rPr lang="en-HK" sz="2000" i="1">
                                <a:latin typeface="Cambria Math" panose="02040503050406030204" pitchFamily="18" charset="0"/>
                              </a:rPr>
                              <m:t>1</m:t>
                            </m:r>
                          </m:num>
                          <m:den>
                            <m:r>
                              <a:rPr lang="en-HK" sz="2000" i="1">
                                <a:latin typeface="Cambria Math" panose="02040503050406030204" pitchFamily="18" charset="0"/>
                              </a:rPr>
                              <m:t>|</m:t>
                            </m:r>
                            <m:sSub>
                              <m:sSubPr>
                                <m:ctrlPr>
                                  <a:rPr lang="en-US" sz="2000" i="1">
                                    <a:latin typeface="Cambria Math" panose="02040503050406030204" pitchFamily="18" charset="0"/>
                                  </a:rPr>
                                </m:ctrlPr>
                              </m:sSubPr>
                              <m:e>
                                <m:r>
                                  <a:rPr lang="en-HK" sz="2000" i="1">
                                    <a:latin typeface="Cambria Math" panose="02040503050406030204" pitchFamily="18" charset="0"/>
                                  </a:rPr>
                                  <m:t>ℰ</m:t>
                                </m:r>
                              </m:e>
                              <m:sub>
                                <m:r>
                                  <a:rPr lang="en-HK" sz="2000" i="1">
                                    <a:latin typeface="Cambria Math" panose="02040503050406030204" pitchFamily="18" charset="0"/>
                                  </a:rPr>
                                  <m:t>𝑟𝑎𝑛𝑑𝑜𝑚</m:t>
                                </m:r>
                              </m:sub>
                            </m:sSub>
                            <m:r>
                              <a:rPr lang="en-HK" sz="2000" i="1">
                                <a:latin typeface="Cambria Math" panose="02040503050406030204" pitchFamily="18" charset="0"/>
                              </a:rPr>
                              <m:t>|</m:t>
                            </m:r>
                          </m:den>
                        </m:f>
                        <m:nary>
                          <m:naryPr>
                            <m:chr m:val="∑"/>
                            <m:limLoc m:val="subSup"/>
                            <m:supHide m:val="on"/>
                            <m:ctrlPr>
                              <a:rPr lang="en-US" sz="2000" i="1">
                                <a:latin typeface="Cambria Math" panose="02040503050406030204" pitchFamily="18" charset="0"/>
                              </a:rPr>
                            </m:ctrlPr>
                          </m:naryPr>
                          <m:sub>
                            <m:r>
                              <a:rPr lang="en-HK" sz="2000" i="1">
                                <a:latin typeface="Cambria Math" panose="02040503050406030204" pitchFamily="18" charset="0"/>
                              </a:rPr>
                              <m:t>𝑒</m:t>
                            </m:r>
                            <m:r>
                              <a:rPr lang="en-HK" sz="2000" i="1">
                                <a:latin typeface="Cambria Math" panose="02040503050406030204" pitchFamily="18" charset="0"/>
                              </a:rPr>
                              <m:t>∈</m:t>
                            </m:r>
                            <m:sSub>
                              <m:sSubPr>
                                <m:ctrlPr>
                                  <a:rPr lang="en-US" sz="2000" i="1">
                                    <a:latin typeface="Cambria Math" panose="02040503050406030204" pitchFamily="18" charset="0"/>
                                  </a:rPr>
                                </m:ctrlPr>
                              </m:sSubPr>
                              <m:e>
                                <m:r>
                                  <a:rPr lang="en-HK" sz="2000" i="1">
                                    <a:latin typeface="Cambria Math" panose="02040503050406030204" pitchFamily="18" charset="0"/>
                                  </a:rPr>
                                  <m:t>ℰ</m:t>
                                </m:r>
                              </m:e>
                              <m:sub>
                                <m:r>
                                  <a:rPr lang="en-HK" sz="2000" i="1">
                                    <a:latin typeface="Cambria Math" panose="02040503050406030204" pitchFamily="18" charset="0"/>
                                  </a:rPr>
                                  <m:t>𝑟𝑎𝑛𝑑𝑜𝑚</m:t>
                                </m:r>
                              </m:sub>
                            </m:sSub>
                          </m:sub>
                          <m:sup/>
                          <m:e>
                            <m:sSub>
                              <m:sSubPr>
                                <m:ctrlPr>
                                  <a:rPr lang="en-US" sz="2000" i="1">
                                    <a:latin typeface="Cambria Math" panose="02040503050406030204" pitchFamily="18" charset="0"/>
                                  </a:rPr>
                                </m:ctrlPr>
                              </m:sSubPr>
                              <m:e>
                                <m:r>
                                  <a:rPr lang="en-HK" sz="2000" i="1">
                                    <a:latin typeface="Cambria Math" panose="02040503050406030204" pitchFamily="18" charset="0"/>
                                  </a:rPr>
                                  <m:t>𝛿</m:t>
                                </m:r>
                              </m:e>
                              <m:sub>
                                <m:r>
                                  <a:rPr lang="en-HK" sz="2000" i="1">
                                    <a:latin typeface="Cambria Math" panose="02040503050406030204" pitchFamily="18" charset="0"/>
                                  </a:rPr>
                                  <m:t>1</m:t>
                                </m:r>
                              </m:sub>
                            </m:sSub>
                            <m:r>
                              <a:rPr lang="en-HK" sz="2000" i="1">
                                <a:latin typeface="Cambria Math" panose="02040503050406030204" pitchFamily="18" charset="0"/>
                              </a:rPr>
                              <m:t>(</m:t>
                            </m:r>
                            <m:r>
                              <a:rPr lang="en-HK" sz="2000" i="1">
                                <a:latin typeface="Cambria Math" panose="02040503050406030204" pitchFamily="18" charset="0"/>
                              </a:rPr>
                              <m:t>ℰ</m:t>
                            </m:r>
                            <m:r>
                              <a:rPr lang="en-HK" sz="2000" i="1" smtClean="0">
                                <a:latin typeface="Cambria Math" panose="02040503050406030204" pitchFamily="18" charset="0"/>
                              </a:rPr>
                              <m:t>,  </m:t>
                            </m:r>
                            <m:r>
                              <a:rPr lang="en-HK" sz="2000" i="1">
                                <a:latin typeface="Cambria Math" panose="02040503050406030204" pitchFamily="18" charset="0"/>
                              </a:rPr>
                              <m:t>𝑒</m:t>
                            </m:r>
                            <m:r>
                              <a:rPr lang="en-HK" sz="2000" i="1" smtClean="0">
                                <a:latin typeface="Cambria Math" panose="02040503050406030204" pitchFamily="18" charset="0"/>
                              </a:rPr>
                              <m:t>,</m:t>
                            </m:r>
                            <m:r>
                              <a:rPr lang="en-HK" sz="2000" i="1" smtClean="0">
                                <a:latin typeface="Cambria Math" panose="02040503050406030204" pitchFamily="18" charset="0"/>
                              </a:rPr>
                              <m:t>𝑡</m:t>
                            </m:r>
                            <m:r>
                              <a:rPr lang="en-HK" sz="2000" i="1">
                                <a:latin typeface="Cambria Math" panose="02040503050406030204" pitchFamily="18" charset="0"/>
                              </a:rPr>
                              <m:t>)</m:t>
                            </m:r>
                          </m:e>
                        </m:nary>
                      </m:num>
                      <m:den>
                        <m:r>
                          <a:rPr lang="en-HK" sz="2000" i="1">
                            <a:latin typeface="Cambria Math" panose="02040503050406030204" pitchFamily="18" charset="0"/>
                          </a:rPr>
                          <m:t>𝛽</m:t>
                        </m:r>
                        <m:r>
                          <a:rPr lang="en-HK" sz="2000" i="1">
                            <a:latin typeface="Cambria Math" panose="02040503050406030204" pitchFamily="18" charset="0"/>
                          </a:rPr>
                          <m:t>+</m:t>
                        </m:r>
                        <m:f>
                          <m:fPr>
                            <m:ctrlPr>
                              <a:rPr lang="en-US" sz="2000" i="1">
                                <a:latin typeface="Cambria Math" panose="02040503050406030204" pitchFamily="18" charset="0"/>
                              </a:rPr>
                            </m:ctrlPr>
                          </m:fPr>
                          <m:num>
                            <m:r>
                              <a:rPr lang="en-HK" sz="2000" i="1">
                                <a:latin typeface="Cambria Math" panose="02040503050406030204" pitchFamily="18" charset="0"/>
                              </a:rPr>
                              <m:t>1</m:t>
                            </m:r>
                          </m:num>
                          <m:den>
                            <m:r>
                              <a:rPr lang="en-HK" sz="2000" i="1">
                                <a:latin typeface="Cambria Math" panose="02040503050406030204" pitchFamily="18" charset="0"/>
                              </a:rPr>
                              <m:t>|</m:t>
                            </m:r>
                            <m:r>
                              <a:rPr lang="en-HK" sz="2000" i="1">
                                <a:latin typeface="Cambria Math" panose="02040503050406030204" pitchFamily="18" charset="0"/>
                              </a:rPr>
                              <m:t>ℰ</m:t>
                            </m:r>
                            <m:r>
                              <a:rPr lang="en-HK" sz="2000" i="1">
                                <a:latin typeface="Cambria Math" panose="02040503050406030204" pitchFamily="18" charset="0"/>
                              </a:rPr>
                              <m:t>|</m:t>
                            </m:r>
                          </m:den>
                        </m:f>
                        <m:nary>
                          <m:naryPr>
                            <m:chr m:val="∑"/>
                            <m:limLoc m:val="subSup"/>
                            <m:supHide m:val="on"/>
                            <m:ctrlPr>
                              <a:rPr lang="en-US" sz="2000" i="1">
                                <a:latin typeface="Cambria Math" panose="02040503050406030204" pitchFamily="18" charset="0"/>
                              </a:rPr>
                            </m:ctrlPr>
                          </m:naryPr>
                          <m:sub>
                            <m:r>
                              <a:rPr lang="en-HK" sz="2000" i="1">
                                <a:latin typeface="Cambria Math" panose="02040503050406030204" pitchFamily="18" charset="0"/>
                              </a:rPr>
                              <m:t>𝑒</m:t>
                            </m:r>
                            <m:r>
                              <a:rPr lang="en-HK" sz="2000" i="1">
                                <a:latin typeface="Cambria Math" panose="02040503050406030204" pitchFamily="18" charset="0"/>
                              </a:rPr>
                              <m:t>∈</m:t>
                            </m:r>
                            <m:r>
                              <a:rPr lang="en-HK" sz="2000" i="1">
                                <a:latin typeface="Cambria Math" panose="02040503050406030204" pitchFamily="18" charset="0"/>
                              </a:rPr>
                              <m:t>ℰ</m:t>
                            </m:r>
                          </m:sub>
                          <m:sup/>
                          <m:e>
                            <m:sSub>
                              <m:sSubPr>
                                <m:ctrlPr>
                                  <a:rPr lang="en-US" sz="2000" i="1">
                                    <a:latin typeface="Cambria Math" panose="02040503050406030204" pitchFamily="18" charset="0"/>
                                  </a:rPr>
                                </m:ctrlPr>
                              </m:sSubPr>
                              <m:e>
                                <m:r>
                                  <a:rPr lang="en-HK" sz="2000" i="1">
                                    <a:latin typeface="Cambria Math" panose="02040503050406030204" pitchFamily="18" charset="0"/>
                                  </a:rPr>
                                  <m:t>𝛿</m:t>
                                </m:r>
                              </m:e>
                              <m:sub>
                                <m:r>
                                  <a:rPr lang="en-HK" sz="2000" i="1">
                                    <a:latin typeface="Cambria Math" panose="02040503050406030204" pitchFamily="18" charset="0"/>
                                  </a:rPr>
                                  <m:t>1</m:t>
                                </m:r>
                              </m:sub>
                            </m:sSub>
                            <m:r>
                              <a:rPr lang="en-HK" sz="2000" i="1">
                                <a:latin typeface="Cambria Math" panose="02040503050406030204" pitchFamily="18" charset="0"/>
                              </a:rPr>
                              <m:t>(</m:t>
                            </m:r>
                            <m:r>
                              <a:rPr lang="en-HK" sz="2000" i="1">
                                <a:latin typeface="Cambria Math" panose="02040503050406030204" pitchFamily="18" charset="0"/>
                              </a:rPr>
                              <m:t>ℰ</m:t>
                            </m:r>
                            <m:r>
                              <a:rPr lang="en-HK" sz="2000" i="1">
                                <a:latin typeface="Cambria Math" panose="02040503050406030204" pitchFamily="18" charset="0"/>
                              </a:rPr>
                              <m:t>,</m:t>
                            </m:r>
                            <m:r>
                              <a:rPr lang="en-HK" sz="2000" i="1">
                                <a:latin typeface="Cambria Math" panose="02040503050406030204" pitchFamily="18" charset="0"/>
                              </a:rPr>
                              <m:t>𝑒</m:t>
                            </m:r>
                            <m:r>
                              <a:rPr lang="en-HK" sz="2000" i="1" smtClean="0">
                                <a:latin typeface="Cambria Math" panose="02040503050406030204" pitchFamily="18" charset="0"/>
                              </a:rPr>
                              <m:t>,</m:t>
                            </m:r>
                            <m:r>
                              <a:rPr lang="en-HK" sz="2000" i="1" smtClean="0">
                                <a:latin typeface="Cambria Math" panose="02040503050406030204" pitchFamily="18" charset="0"/>
                              </a:rPr>
                              <m:t>𝑡</m:t>
                            </m:r>
                            <m:r>
                              <a:rPr lang="en-HK" sz="2000" i="1">
                                <a:latin typeface="Cambria Math" panose="02040503050406030204" pitchFamily="18" charset="0"/>
                              </a:rPr>
                              <m:t>)</m:t>
                            </m:r>
                          </m:e>
                        </m:nary>
                      </m:den>
                    </m:f>
                  </m:oMath>
                </a14:m>
                <a:r>
                  <a:rPr lang="en-US" sz="2000" dirty="0">
                    <a:ea typeface="+mn-lt"/>
                    <a:cs typeface="+mn-lt"/>
                  </a:rPr>
                  <a:t>,</a:t>
                </a:r>
              </a:p>
              <a:p>
                <a:pPr marL="0" indent="0">
                  <a:buFont typeface="Arial" pitchFamily="34" charset="0"/>
                  <a:buNone/>
                </a:pPr>
                <a:r>
                  <a:rPr lang="en-US" sz="2000" dirty="0">
                    <a:ea typeface="+mn-lt"/>
                    <a:cs typeface="+mn-lt"/>
                  </a:rPr>
                  <a:t>where </a:t>
                </a:r>
                <a14:m>
                  <m:oMath xmlns:m="http://schemas.openxmlformats.org/officeDocument/2006/math">
                    <m:r>
                      <a:rPr lang="en-HK" sz="2000" smtClean="0">
                        <a:latin typeface="Cambria Math" panose="02040503050406030204" pitchFamily="18" charset="0"/>
                        <a:ea typeface="+mn-lt"/>
                        <a:cs typeface="+mn-lt"/>
                      </a:rPr>
                      <m:t>0&lt;</m:t>
                    </m:r>
                    <m:r>
                      <a:rPr lang="en-HK" sz="2000" i="1" smtClean="0">
                        <a:latin typeface="Cambria Math" panose="02040503050406030204" pitchFamily="18" charset="0"/>
                        <a:ea typeface="+mn-lt"/>
                        <a:cs typeface="+mn-lt"/>
                      </a:rPr>
                      <m:t>𝛽</m:t>
                    </m:r>
                    <m:r>
                      <a:rPr lang="en-HK" sz="2000" i="1" smtClean="0">
                        <a:latin typeface="Cambria Math" panose="02040503050406030204" pitchFamily="18" charset="0"/>
                        <a:ea typeface="+mn-lt"/>
                        <a:cs typeface="+mn-lt"/>
                      </a:rPr>
                      <m:t>≪1</m:t>
                    </m:r>
                  </m:oMath>
                </a14:m>
                <a:r>
                  <a:rPr lang="en-US" sz="2000" dirty="0">
                    <a:ea typeface="+mn-lt"/>
                    <a:cs typeface="+mn-lt"/>
                  </a:rPr>
                  <a:t> is a smoothing hyperparameter, </a:t>
                </a:r>
                <a14:m>
                  <m:oMath xmlns:m="http://schemas.openxmlformats.org/officeDocument/2006/math">
                    <m:sSub>
                      <m:sSubPr>
                        <m:ctrlPr>
                          <a:rPr lang="en-US" sz="2000" i="1">
                            <a:latin typeface="Cambria Math" panose="02040503050406030204" pitchFamily="18" charset="0"/>
                          </a:rPr>
                        </m:ctrlPr>
                      </m:sSubPr>
                      <m:e>
                        <m:r>
                          <a:rPr lang="en-HK" sz="2000" i="1">
                            <a:latin typeface="Cambria Math" panose="02040503050406030204" pitchFamily="18" charset="0"/>
                          </a:rPr>
                          <m:t>ℰ</m:t>
                        </m:r>
                      </m:e>
                      <m:sub>
                        <m:r>
                          <a:rPr lang="en-HK" sz="2000" i="1">
                            <a:latin typeface="Cambria Math" panose="02040503050406030204" pitchFamily="18" charset="0"/>
                          </a:rPr>
                          <m:t>𝑟𝑎𝑛𝑑𝑜𝑚</m:t>
                        </m:r>
                      </m:sub>
                    </m:sSub>
                  </m:oMath>
                </a14:m>
                <a:r>
                  <a:rPr lang="en-US" sz="2000" dirty="0">
                    <a:ea typeface="+mn-lt"/>
                    <a:cs typeface="+mn-lt"/>
                  </a:rPr>
                  <a:t> is a hyperedge set generated randomly from </a:t>
                </a:r>
                <a14:m>
                  <m:oMath xmlns:m="http://schemas.openxmlformats.org/officeDocument/2006/math">
                    <m:r>
                      <a:rPr lang="en-HK" sz="2000" i="1" smtClean="0">
                        <a:latin typeface="Cambria Math" panose="02040503050406030204" pitchFamily="18" charset="0"/>
                        <a:ea typeface="+mn-lt"/>
                        <a:cs typeface="+mn-lt"/>
                      </a:rPr>
                      <m:t>𝒱</m:t>
                    </m:r>
                  </m:oMath>
                </a14:m>
                <a:r>
                  <a:rPr lang="en-US" sz="2000" dirty="0">
                    <a:ea typeface="+mn-lt"/>
                    <a:cs typeface="+mn-lt"/>
                  </a:rPr>
                  <a:t> of </a:t>
                </a:r>
                <a14:m>
                  <m:oMath xmlns:m="http://schemas.openxmlformats.org/officeDocument/2006/math">
                    <m:r>
                      <a:rPr lang="en-HK" sz="2000" i="1" smtClean="0">
                        <a:latin typeface="Cambria Math" panose="02040503050406030204" pitchFamily="18" charset="0"/>
                        <a:ea typeface="+mn-lt"/>
                        <a:cs typeface="+mn-lt"/>
                      </a:rPr>
                      <m:t>𝒢</m:t>
                    </m:r>
                  </m:oMath>
                </a14:m>
                <a:r>
                  <a:rPr lang="en-US" sz="2000" dirty="0">
                    <a:ea typeface="+mn-lt"/>
                    <a:cs typeface="+mn-lt"/>
                  </a:rPr>
                  <a:t>, </a:t>
                </a:r>
                <a14:m>
                  <m:oMath xmlns:m="http://schemas.openxmlformats.org/officeDocument/2006/math">
                    <m:sSub>
                      <m:sSubPr>
                        <m:ctrlPr>
                          <a:rPr lang="en-US" sz="2000" i="1">
                            <a:latin typeface="Cambria Math" panose="02040503050406030204" pitchFamily="18" charset="0"/>
                          </a:rPr>
                        </m:ctrlPr>
                      </m:sSubPr>
                      <m:e>
                        <m:r>
                          <a:rPr lang="en-HK" sz="2000" i="1">
                            <a:latin typeface="Cambria Math" panose="02040503050406030204" pitchFamily="18" charset="0"/>
                          </a:rPr>
                          <m:t>𝛿</m:t>
                        </m:r>
                      </m:e>
                      <m:sub>
                        <m:r>
                          <a:rPr lang="en-HK" sz="2000" i="1">
                            <a:latin typeface="Cambria Math" panose="02040503050406030204" pitchFamily="18" charset="0"/>
                          </a:rPr>
                          <m:t>1</m:t>
                        </m:r>
                      </m:sub>
                    </m:sSub>
                    <m:r>
                      <a:rPr lang="en-HK" sz="2000" i="1">
                        <a:latin typeface="Cambria Math" panose="02040503050406030204" pitchFamily="18" charset="0"/>
                      </a:rPr>
                      <m:t>(</m:t>
                    </m:r>
                    <m:r>
                      <a:rPr lang="en-HK" sz="2000" i="1">
                        <a:latin typeface="Cambria Math" panose="02040503050406030204" pitchFamily="18" charset="0"/>
                      </a:rPr>
                      <m:t>ℰ</m:t>
                    </m:r>
                    <m:r>
                      <a:rPr lang="en-HK" sz="2000" i="1">
                        <a:latin typeface="Cambria Math" panose="02040503050406030204" pitchFamily="18" charset="0"/>
                      </a:rPr>
                      <m:t>, </m:t>
                    </m:r>
                    <m:r>
                      <a:rPr lang="en-HK" sz="2000" i="1">
                        <a:latin typeface="Cambria Math" panose="02040503050406030204" pitchFamily="18" charset="0"/>
                      </a:rPr>
                      <m:t>𝑒</m:t>
                    </m:r>
                    <m:r>
                      <a:rPr lang="en-HK" sz="2000" i="1" smtClean="0">
                        <a:latin typeface="Cambria Math" panose="02040503050406030204" pitchFamily="18" charset="0"/>
                      </a:rPr>
                      <m:t>,</m:t>
                    </m:r>
                    <m:r>
                      <a:rPr lang="en-HK" sz="2000" i="1" smtClean="0">
                        <a:latin typeface="Cambria Math" panose="02040503050406030204" pitchFamily="18" charset="0"/>
                      </a:rPr>
                      <m:t>𝑡</m:t>
                    </m:r>
                    <m:r>
                      <a:rPr lang="en-HK" sz="2000" i="1">
                        <a:latin typeface="Cambria Math" panose="02040503050406030204" pitchFamily="18" charset="0"/>
                      </a:rPr>
                      <m:t>)</m:t>
                    </m:r>
                  </m:oMath>
                </a14:m>
                <a:r>
                  <a:rPr lang="en-US" sz="2000" dirty="0">
                    <a:ea typeface="+mn-lt"/>
                    <a:cs typeface="+mn-lt"/>
                  </a:rPr>
                  <a:t> is an indicator function whether there is another hyperedge </a:t>
                </a:r>
                <a14:m>
                  <m:oMath xmlns:m="http://schemas.openxmlformats.org/officeDocument/2006/math">
                    <m:sSup>
                      <m:sSupPr>
                        <m:ctrlPr>
                          <a:rPr lang="en-HK" sz="2000" i="1" smtClean="0">
                            <a:latin typeface="Cambria Math" panose="02040503050406030204" pitchFamily="18" charset="0"/>
                            <a:ea typeface="+mn-lt"/>
                            <a:cs typeface="+mn-lt"/>
                          </a:rPr>
                        </m:ctrlPr>
                      </m:sSupPr>
                      <m:e>
                        <m:r>
                          <a:rPr lang="en-HK" sz="2000" i="1" smtClean="0">
                            <a:latin typeface="Cambria Math" panose="02040503050406030204" pitchFamily="18" charset="0"/>
                            <a:ea typeface="+mn-lt"/>
                            <a:cs typeface="+mn-lt"/>
                          </a:rPr>
                          <m:t>𝑒</m:t>
                        </m:r>
                      </m:e>
                      <m:sup>
                        <m:r>
                          <a:rPr lang="en-HK" sz="2000" i="1" smtClean="0">
                            <a:latin typeface="Cambria Math" panose="02040503050406030204" pitchFamily="18" charset="0"/>
                            <a:ea typeface="+mn-lt"/>
                            <a:cs typeface="+mn-lt"/>
                          </a:rPr>
                          <m:t>′</m:t>
                        </m:r>
                      </m:sup>
                    </m:sSup>
                    <m:r>
                      <a:rPr lang="en-HK" sz="2000" i="1" smtClean="0">
                        <a:latin typeface="Cambria Math" panose="02040503050406030204" pitchFamily="18" charset="0"/>
                        <a:ea typeface="+mn-lt"/>
                        <a:cs typeface="+mn-lt"/>
                      </a:rPr>
                      <m:t>∈</m:t>
                    </m:r>
                    <m:r>
                      <a:rPr lang="en-HK" sz="2000" i="1">
                        <a:latin typeface="Cambria Math" panose="02040503050406030204" pitchFamily="18" charset="0"/>
                      </a:rPr>
                      <m:t>ℰ</m:t>
                    </m:r>
                  </m:oMath>
                </a14:m>
                <a:r>
                  <a:rPr lang="en-US" sz="2000" dirty="0">
                    <a:ea typeface="+mn-lt"/>
                    <a:cs typeface="+mn-lt"/>
                  </a:rPr>
                  <a:t> such that </a:t>
                </a:r>
                <a14:m>
                  <m:oMath xmlns:m="http://schemas.openxmlformats.org/officeDocument/2006/math">
                    <m:r>
                      <a:rPr lang="en-HK" sz="2000">
                        <a:latin typeface="Cambria Math" panose="02040503050406030204" pitchFamily="18" charset="0"/>
                        <a:ea typeface="+mn-lt"/>
                        <a:cs typeface="+mn-lt"/>
                      </a:rPr>
                      <m:t>(</m:t>
                    </m:r>
                    <m:r>
                      <a:rPr lang="en-HK" sz="2000" i="1" smtClean="0">
                        <a:latin typeface="Cambria Math" panose="02040503050406030204" pitchFamily="18" charset="0"/>
                        <a:ea typeface="+mn-lt"/>
                        <a:cs typeface="+mn-lt"/>
                      </a:rPr>
                      <m:t>𝑒</m:t>
                    </m:r>
                    <m:r>
                      <a:rPr lang="en-HK" sz="2000" i="1" smtClean="0">
                        <a:latin typeface="Cambria Math" panose="02040503050406030204" pitchFamily="18" charset="0"/>
                        <a:ea typeface="+mn-lt"/>
                        <a:cs typeface="+mn-lt"/>
                      </a:rPr>
                      <m:t>,</m:t>
                    </m:r>
                    <m:sSup>
                      <m:sSupPr>
                        <m:ctrlPr>
                          <a:rPr lang="en-HK" sz="2000" i="1" smtClean="0">
                            <a:latin typeface="Cambria Math" panose="02040503050406030204" pitchFamily="18" charset="0"/>
                            <a:ea typeface="+mn-lt"/>
                            <a:cs typeface="+mn-lt"/>
                          </a:rPr>
                        </m:ctrlPr>
                      </m:sSupPr>
                      <m:e>
                        <m:r>
                          <a:rPr lang="en-HK" sz="2000" i="1" smtClean="0">
                            <a:latin typeface="Cambria Math" panose="02040503050406030204" pitchFamily="18" charset="0"/>
                            <a:ea typeface="+mn-lt"/>
                            <a:cs typeface="+mn-lt"/>
                          </a:rPr>
                          <m:t>𝑒</m:t>
                        </m:r>
                      </m:e>
                      <m:sup>
                        <m:r>
                          <a:rPr lang="en-HK" sz="2000" i="1" smtClean="0">
                            <a:latin typeface="Cambria Math" panose="02040503050406030204" pitchFamily="18" charset="0"/>
                            <a:ea typeface="+mn-lt"/>
                            <a:cs typeface="+mn-lt"/>
                          </a:rPr>
                          <m:t>′</m:t>
                        </m:r>
                      </m:sup>
                    </m:sSup>
                    <m:r>
                      <a:rPr lang="en-HK" sz="2000" i="1" smtClean="0">
                        <a:latin typeface="Cambria Math" panose="02040503050406030204" pitchFamily="18" charset="0"/>
                        <a:ea typeface="+mn-lt"/>
                        <a:cs typeface="+mn-lt"/>
                      </a:rPr>
                      <m:t>)</m:t>
                    </m:r>
                  </m:oMath>
                </a14:m>
                <a:r>
                  <a:rPr lang="en-US" sz="2000" dirty="0">
                    <a:ea typeface="+mn-lt"/>
                    <a:cs typeface="+mn-lt"/>
                  </a:rPr>
                  <a:t> is a coupled edge pair and the removed node type is </a:t>
                </a:r>
                <a14:m>
                  <m:oMath xmlns:m="http://schemas.openxmlformats.org/officeDocument/2006/math">
                    <m:r>
                      <a:rPr lang="en-HK" sz="2000" i="1" smtClean="0">
                        <a:latin typeface="Cambria Math" panose="02040503050406030204" pitchFamily="18" charset="0"/>
                        <a:ea typeface="+mn-lt"/>
                        <a:cs typeface="+mn-lt"/>
                      </a:rPr>
                      <m:t>𝑡</m:t>
                    </m:r>
                  </m:oMath>
                </a14:m>
                <a:r>
                  <a:rPr lang="en-US" sz="2000" dirty="0">
                    <a:ea typeface="+mn-lt"/>
                    <a:cs typeface="+mn-lt"/>
                  </a:rPr>
                  <a:t>. </a:t>
                </a:r>
              </a:p>
              <a:p>
                <a:endParaRPr lang="en-US" sz="2000" dirty="0">
                  <a:ea typeface="+mn-lt"/>
                  <a:cs typeface="+mn-lt"/>
                </a:endParaRPr>
              </a:p>
              <a:p>
                <a:endParaRPr lang="en-US" sz="2000" dirty="0">
                  <a:cs typeface="Calibri Light"/>
                </a:endParaRPr>
              </a:p>
            </p:txBody>
          </p:sp>
        </mc:Choice>
        <mc:Fallback xmlns="">
          <p:sp>
            <p:nvSpPr>
              <p:cNvPr id="28" name="Content Placeholder 2">
                <a:extLst>
                  <a:ext uri="{FF2B5EF4-FFF2-40B4-BE49-F238E27FC236}">
                    <a16:creationId xmlns:a16="http://schemas.microsoft.com/office/drawing/2014/main" id="{1E597B6C-F488-4879-A767-86B06F508647}"/>
                  </a:ext>
                </a:extLst>
              </p:cNvPr>
              <p:cNvSpPr txBox="1">
                <a:spLocks noRot="1" noChangeAspect="1" noMove="1" noResize="1" noEditPoints="1" noAdjustHandles="1" noChangeArrowheads="1" noChangeShapeType="1" noTextEdit="1"/>
              </p:cNvSpPr>
              <p:nvPr/>
            </p:nvSpPr>
            <p:spPr>
              <a:xfrm>
                <a:off x="152400" y="2783822"/>
                <a:ext cx="8839200" cy="2455396"/>
              </a:xfrm>
              <a:prstGeom prst="rect">
                <a:avLst/>
              </a:prstGeom>
              <a:blipFill>
                <a:blip r:embed="rId8"/>
                <a:stretch>
                  <a:fillRect l="-690" t="-2736" r="-621" b="-746"/>
                </a:stretch>
              </a:blipFill>
            </p:spPr>
            <p:txBody>
              <a:bodyPr/>
              <a:lstStyle/>
              <a:p>
                <a:r>
                  <a:rPr lang="en-US">
                    <a:noFill/>
                  </a:rPr>
                  <a:t> </a:t>
                </a:r>
              </a:p>
            </p:txBody>
          </p:sp>
        </mc:Fallback>
      </mc:AlternateContent>
      <p:sp>
        <p:nvSpPr>
          <p:cNvPr id="27" name="Oval 26">
            <a:extLst>
              <a:ext uri="{FF2B5EF4-FFF2-40B4-BE49-F238E27FC236}">
                <a16:creationId xmlns:a16="http://schemas.microsoft.com/office/drawing/2014/main" id="{7FDB2B0C-8A95-4F42-90CC-7B9CE5F766D3}"/>
              </a:ext>
            </a:extLst>
          </p:cNvPr>
          <p:cNvSpPr/>
          <p:nvPr/>
        </p:nvSpPr>
        <p:spPr>
          <a:xfrm>
            <a:off x="7223760" y="1700978"/>
            <a:ext cx="1688026" cy="587064"/>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DA0E5A9B-AFCE-4252-B726-BFCD742F32A8}"/>
                  </a:ext>
                </a:extLst>
              </p:cNvPr>
              <p:cNvSpPr txBox="1"/>
              <p:nvPr/>
            </p:nvSpPr>
            <p:spPr>
              <a:xfrm>
                <a:off x="-5912" y="5527357"/>
                <a:ext cx="6143723" cy="984885"/>
              </a:xfrm>
              <a:prstGeom prst="rect">
                <a:avLst/>
              </a:prstGeom>
              <a:noFill/>
            </p:spPr>
            <p:txBody>
              <a:bodyPr wrap="square" rtlCol="0">
                <a:spAutoFit/>
              </a:bodyPr>
              <a:lstStyle/>
              <a:p>
                <a:pPr marL="800100" lvl="1" indent="-342900">
                  <a:buFont typeface="Arial" panose="020B0604020202020204" pitchFamily="34" charset="0"/>
                  <a:buChar char="•"/>
                </a:pPr>
                <a14:m>
                  <m:oMath xmlns:m="http://schemas.openxmlformats.org/officeDocument/2006/math">
                    <m:sSub>
                      <m:sSubPr>
                        <m:ctrlPr>
                          <a:rPr lang="en-US" sz="2000" i="1" smtClean="0">
                            <a:latin typeface="Cambria Math" panose="02040503050406030204" pitchFamily="18" charset="0"/>
                          </a:rPr>
                        </m:ctrlPr>
                      </m:sSubPr>
                      <m:e>
                        <m:r>
                          <a:rPr lang="en-HK" sz="2000" i="1">
                            <a:latin typeface="Cambria Math" panose="02040503050406030204" pitchFamily="18" charset="0"/>
                          </a:rPr>
                          <m:t>𝛿</m:t>
                        </m:r>
                      </m:e>
                      <m:sub>
                        <m:r>
                          <a:rPr lang="en-HK" sz="2000" i="1">
                            <a:latin typeface="Cambria Math" panose="02040503050406030204" pitchFamily="18" charset="0"/>
                          </a:rPr>
                          <m:t>1</m:t>
                        </m:r>
                      </m:sub>
                    </m:sSub>
                    <m:d>
                      <m:dPr>
                        <m:ctrlPr>
                          <a:rPr lang="en-HK" sz="2000" i="1">
                            <a:latin typeface="Cambria Math" panose="02040503050406030204" pitchFamily="18" charset="0"/>
                          </a:rPr>
                        </m:ctrlPr>
                      </m:dPr>
                      <m:e>
                        <m:r>
                          <a:rPr lang="en-HK" sz="2000" i="1">
                            <a:latin typeface="Cambria Math" panose="02040503050406030204" pitchFamily="18" charset="0"/>
                          </a:rPr>
                          <m:t>ℰ</m:t>
                        </m:r>
                        <m:r>
                          <a:rPr lang="en-HK" sz="2000" i="1">
                            <a:latin typeface="Cambria Math" panose="02040503050406030204" pitchFamily="18" charset="0"/>
                          </a:rPr>
                          <m:t>, </m:t>
                        </m:r>
                        <m:sSub>
                          <m:sSubPr>
                            <m:ctrlPr>
                              <a:rPr lang="en-US" sz="2000" b="0" i="1" smtClean="0">
                                <a:latin typeface="Cambria Math" panose="02040503050406030204" pitchFamily="18" charset="0"/>
                              </a:rPr>
                            </m:ctrlPr>
                          </m:sSubPr>
                          <m:e>
                            <m:r>
                              <a:rPr lang="en-HK" sz="2000" i="1">
                                <a:latin typeface="Cambria Math" panose="02040503050406030204" pitchFamily="18" charset="0"/>
                              </a:rPr>
                              <m:t>𝑒</m:t>
                            </m:r>
                          </m:e>
                          <m:sub>
                            <m:r>
                              <a:rPr lang="en-US" sz="2000" b="0" i="1" smtClean="0">
                                <a:latin typeface="Cambria Math" panose="02040503050406030204" pitchFamily="18" charset="0"/>
                              </a:rPr>
                              <m:t>1</m:t>
                            </m:r>
                          </m:sub>
                        </m:sSub>
                        <m:r>
                          <a:rPr lang="en-HK" sz="2000" i="1">
                            <a:latin typeface="Cambria Math" panose="02040503050406030204" pitchFamily="18" charset="0"/>
                          </a:rPr>
                          <m:t>,</m:t>
                        </m:r>
                        <m:r>
                          <a:rPr lang="en-US" sz="2000" b="0" i="1" smtClean="0">
                            <a:latin typeface="Cambria Math" panose="02040503050406030204" pitchFamily="18" charset="0"/>
                          </a:rPr>
                          <m:t>𝑏</m:t>
                        </m:r>
                      </m:e>
                    </m:d>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HK" sz="2000" i="1">
                            <a:latin typeface="Cambria Math" panose="02040503050406030204" pitchFamily="18" charset="0"/>
                          </a:rPr>
                          <m:t>𝛿</m:t>
                        </m:r>
                      </m:e>
                      <m:sub>
                        <m:r>
                          <a:rPr lang="en-HK" sz="2000" i="1">
                            <a:latin typeface="Cambria Math" panose="02040503050406030204" pitchFamily="18" charset="0"/>
                          </a:rPr>
                          <m:t>1</m:t>
                        </m:r>
                      </m:sub>
                    </m:sSub>
                    <m:d>
                      <m:dPr>
                        <m:ctrlPr>
                          <a:rPr lang="en-HK" sz="2000" i="1">
                            <a:latin typeface="Cambria Math" panose="02040503050406030204" pitchFamily="18" charset="0"/>
                          </a:rPr>
                        </m:ctrlPr>
                      </m:dPr>
                      <m:e>
                        <m:r>
                          <a:rPr lang="en-HK" sz="2000" i="1">
                            <a:latin typeface="Cambria Math" panose="02040503050406030204" pitchFamily="18" charset="0"/>
                          </a:rPr>
                          <m:t>ℰ</m:t>
                        </m:r>
                        <m:r>
                          <a:rPr lang="en-HK" sz="2000" i="1">
                            <a:latin typeface="Cambria Math" panose="02040503050406030204" pitchFamily="18" charset="0"/>
                          </a:rPr>
                          <m:t>, </m:t>
                        </m:r>
                        <m:sSub>
                          <m:sSubPr>
                            <m:ctrlPr>
                              <a:rPr lang="en-US" sz="2000" i="1">
                                <a:latin typeface="Cambria Math" panose="02040503050406030204" pitchFamily="18" charset="0"/>
                              </a:rPr>
                            </m:ctrlPr>
                          </m:sSubPr>
                          <m:e>
                            <m:r>
                              <a:rPr lang="en-HK" sz="2000" i="1">
                                <a:latin typeface="Cambria Math" panose="02040503050406030204" pitchFamily="18" charset="0"/>
                              </a:rPr>
                              <m:t>𝑒</m:t>
                            </m:r>
                          </m:e>
                          <m:sub>
                            <m:r>
                              <a:rPr lang="en-US" sz="2000" b="0" i="1" smtClean="0">
                                <a:latin typeface="Cambria Math" panose="02040503050406030204" pitchFamily="18" charset="0"/>
                              </a:rPr>
                              <m:t>2</m:t>
                            </m:r>
                          </m:sub>
                        </m:sSub>
                        <m:r>
                          <a:rPr lang="en-HK" sz="2000" i="1">
                            <a:latin typeface="Cambria Math" panose="02040503050406030204" pitchFamily="18" charset="0"/>
                          </a:rPr>
                          <m:t>,</m:t>
                        </m:r>
                        <m:r>
                          <a:rPr lang="en-US" sz="2000" b="0" i="1" smtClean="0">
                            <a:latin typeface="Cambria Math" panose="02040503050406030204" pitchFamily="18" charset="0"/>
                          </a:rPr>
                          <m:t>𝑏</m:t>
                        </m:r>
                      </m:e>
                    </m:d>
                    <m:r>
                      <a:rPr lang="en-US" sz="2000" b="0" i="1" smtClean="0">
                        <a:latin typeface="Cambria Math" panose="02040503050406030204" pitchFamily="18" charset="0"/>
                      </a:rPr>
                      <m:t>=0</m:t>
                    </m:r>
                  </m:oMath>
                </a14:m>
                <a:endParaRPr lang="en-US" sz="2000" dirty="0">
                  <a:ea typeface="+mn-lt"/>
                  <a:cs typeface="+mn-lt"/>
                </a:endParaRPr>
              </a:p>
              <a:p>
                <a:pPr marL="800100" lvl="1" indent="-342900">
                  <a:buFont typeface="Arial" panose="020B0604020202020204" pitchFamily="34" charset="0"/>
                  <a:buChar char="•"/>
                </a:pPr>
                <a:endParaRPr lang="en-US" sz="2000" dirty="0">
                  <a:ea typeface="+mn-lt"/>
                  <a:cs typeface="+mn-lt"/>
                </a:endParaRPr>
              </a:p>
              <a:p>
                <a:pPr marL="285750" indent="-285750">
                  <a:buFont typeface="Arial" panose="020B0604020202020204" pitchFamily="34" charset="0"/>
                  <a:buChar char="•"/>
                </a:pPr>
                <a:endParaRPr lang="en-US" dirty="0"/>
              </a:p>
            </p:txBody>
          </p:sp>
        </mc:Choice>
        <mc:Fallback xmlns="">
          <p:sp>
            <p:nvSpPr>
              <p:cNvPr id="33" name="TextBox 32">
                <a:extLst>
                  <a:ext uri="{FF2B5EF4-FFF2-40B4-BE49-F238E27FC236}">
                    <a16:creationId xmlns:a16="http://schemas.microsoft.com/office/drawing/2014/main" id="{DA0E5A9B-AFCE-4252-B726-BFCD742F32A8}"/>
                  </a:ext>
                </a:extLst>
              </p:cNvPr>
              <p:cNvSpPr txBox="1">
                <a:spLocks noRot="1" noChangeAspect="1" noMove="1" noResize="1" noEditPoints="1" noAdjustHandles="1" noChangeArrowheads="1" noChangeShapeType="1" noTextEdit="1"/>
              </p:cNvSpPr>
              <p:nvPr/>
            </p:nvSpPr>
            <p:spPr>
              <a:xfrm>
                <a:off x="-5912" y="5527357"/>
                <a:ext cx="6143723" cy="984885"/>
              </a:xfrm>
              <a:prstGeom prst="rect">
                <a:avLst/>
              </a:prstGeom>
              <a:blipFill>
                <a:blip r:embed="rId9"/>
                <a:stretch>
                  <a:fillRect t="-24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3A171529-3FB9-41DE-93ED-A0334FEBE6E3}"/>
                  </a:ext>
                </a:extLst>
              </p:cNvPr>
              <p:cNvSpPr txBox="1"/>
              <p:nvPr/>
            </p:nvSpPr>
            <p:spPr>
              <a:xfrm>
                <a:off x="0" y="5895836"/>
                <a:ext cx="6143723" cy="1292662"/>
              </a:xfrm>
              <a:prstGeom prst="rect">
                <a:avLst/>
              </a:prstGeom>
              <a:noFill/>
            </p:spPr>
            <p:txBody>
              <a:bodyPr wrap="square" rtlCol="0">
                <a:spAutoFit/>
              </a:bodyPr>
              <a:lstStyle/>
              <a:p>
                <a:pPr marL="800100" lvl="1" indent="-342900">
                  <a:buFont typeface="Arial" panose="020B0604020202020204" pitchFamily="34" charset="0"/>
                  <a:buChar char="•"/>
                </a:pPr>
                <a14:m>
                  <m:oMath xmlns:m="http://schemas.openxmlformats.org/officeDocument/2006/math">
                    <m:sSub>
                      <m:sSubPr>
                        <m:ctrlPr>
                          <a:rPr lang="en-US" sz="2000" i="1">
                            <a:latin typeface="Cambria Math" panose="02040503050406030204" pitchFamily="18" charset="0"/>
                          </a:rPr>
                        </m:ctrlPr>
                      </m:sSubPr>
                      <m:e>
                        <m:r>
                          <a:rPr lang="en-HK" sz="2000" i="1">
                            <a:latin typeface="Cambria Math" panose="02040503050406030204" pitchFamily="18" charset="0"/>
                          </a:rPr>
                          <m:t>𝛿</m:t>
                        </m:r>
                      </m:e>
                      <m:sub>
                        <m:r>
                          <a:rPr lang="en-HK" sz="2000" i="1">
                            <a:latin typeface="Cambria Math" panose="02040503050406030204" pitchFamily="18" charset="0"/>
                          </a:rPr>
                          <m:t>1</m:t>
                        </m:r>
                      </m:sub>
                    </m:sSub>
                    <m:d>
                      <m:dPr>
                        <m:ctrlPr>
                          <a:rPr lang="en-HK" sz="2000" i="1">
                            <a:latin typeface="Cambria Math" panose="02040503050406030204" pitchFamily="18" charset="0"/>
                          </a:rPr>
                        </m:ctrlPr>
                      </m:dPr>
                      <m:e>
                        <m:r>
                          <a:rPr lang="en-HK" sz="2000" i="1">
                            <a:latin typeface="Cambria Math" panose="02040503050406030204" pitchFamily="18" charset="0"/>
                          </a:rPr>
                          <m:t>ℰ</m:t>
                        </m:r>
                        <m:r>
                          <a:rPr lang="en-HK" sz="2000" i="1">
                            <a:latin typeface="Cambria Math" panose="02040503050406030204" pitchFamily="18" charset="0"/>
                          </a:rPr>
                          <m:t>, </m:t>
                        </m:r>
                        <m:sSub>
                          <m:sSubPr>
                            <m:ctrlPr>
                              <a:rPr lang="en-US" sz="2000" i="1">
                                <a:latin typeface="Cambria Math" panose="02040503050406030204" pitchFamily="18" charset="0"/>
                              </a:rPr>
                            </m:ctrlPr>
                          </m:sSubPr>
                          <m:e>
                            <m:r>
                              <a:rPr lang="en-HK" sz="2000" i="1">
                                <a:latin typeface="Cambria Math" panose="02040503050406030204" pitchFamily="18" charset="0"/>
                              </a:rPr>
                              <m:t>𝑒</m:t>
                            </m:r>
                          </m:e>
                          <m:sub>
                            <m:r>
                              <a:rPr lang="en-US" sz="2000" i="1">
                                <a:latin typeface="Cambria Math" panose="02040503050406030204" pitchFamily="18" charset="0"/>
                              </a:rPr>
                              <m:t>1</m:t>
                            </m:r>
                          </m:sub>
                        </m:sSub>
                        <m:r>
                          <a:rPr lang="en-HK" sz="2000" i="1">
                            <a:latin typeface="Cambria Math" panose="02040503050406030204" pitchFamily="18" charset="0"/>
                          </a:rPr>
                          <m:t>,</m:t>
                        </m:r>
                        <m:r>
                          <a:rPr lang="en-US" sz="2000" b="0" i="1" smtClean="0">
                            <a:latin typeface="Cambria Math" panose="02040503050406030204" pitchFamily="18" charset="0"/>
                          </a:rPr>
                          <m:t>𝑐</m:t>
                        </m:r>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HK" sz="2000" i="1">
                            <a:latin typeface="Cambria Math" panose="02040503050406030204" pitchFamily="18" charset="0"/>
                          </a:rPr>
                          <m:t>𝛿</m:t>
                        </m:r>
                      </m:e>
                      <m:sub>
                        <m:r>
                          <a:rPr lang="en-HK" sz="2000" i="1">
                            <a:latin typeface="Cambria Math" panose="02040503050406030204" pitchFamily="18" charset="0"/>
                          </a:rPr>
                          <m:t>1</m:t>
                        </m:r>
                      </m:sub>
                    </m:sSub>
                    <m:d>
                      <m:dPr>
                        <m:ctrlPr>
                          <a:rPr lang="en-HK" sz="2000" i="1">
                            <a:latin typeface="Cambria Math" panose="02040503050406030204" pitchFamily="18" charset="0"/>
                          </a:rPr>
                        </m:ctrlPr>
                      </m:dPr>
                      <m:e>
                        <m:r>
                          <a:rPr lang="en-HK" sz="2000" i="1">
                            <a:latin typeface="Cambria Math" panose="02040503050406030204" pitchFamily="18" charset="0"/>
                          </a:rPr>
                          <m:t>ℰ</m:t>
                        </m:r>
                        <m:r>
                          <a:rPr lang="en-HK" sz="2000" i="1">
                            <a:latin typeface="Cambria Math" panose="02040503050406030204" pitchFamily="18" charset="0"/>
                          </a:rPr>
                          <m:t>, </m:t>
                        </m:r>
                        <m:sSub>
                          <m:sSubPr>
                            <m:ctrlPr>
                              <a:rPr lang="en-US" sz="2000" i="1">
                                <a:latin typeface="Cambria Math" panose="02040503050406030204" pitchFamily="18" charset="0"/>
                              </a:rPr>
                            </m:ctrlPr>
                          </m:sSubPr>
                          <m:e>
                            <m:r>
                              <a:rPr lang="en-HK" sz="2000" i="1">
                                <a:latin typeface="Cambria Math" panose="02040503050406030204" pitchFamily="18" charset="0"/>
                              </a:rPr>
                              <m:t>𝑒</m:t>
                            </m:r>
                          </m:e>
                          <m:sub>
                            <m:r>
                              <a:rPr lang="en-US" sz="2000" i="1">
                                <a:latin typeface="Cambria Math" panose="02040503050406030204" pitchFamily="18" charset="0"/>
                              </a:rPr>
                              <m:t>2</m:t>
                            </m:r>
                          </m:sub>
                        </m:sSub>
                        <m:r>
                          <a:rPr lang="en-HK" sz="2000" i="1">
                            <a:latin typeface="Cambria Math" panose="02040503050406030204" pitchFamily="18" charset="0"/>
                          </a:rPr>
                          <m:t>,</m:t>
                        </m:r>
                        <m:r>
                          <a:rPr lang="en-US" sz="2000" b="0" i="1" smtClean="0">
                            <a:latin typeface="Cambria Math" panose="02040503050406030204" pitchFamily="18" charset="0"/>
                          </a:rPr>
                          <m:t>𝑐</m:t>
                        </m:r>
                      </m:e>
                    </m:d>
                    <m:r>
                      <a:rPr lang="en-US" sz="2000" i="1">
                        <a:latin typeface="Cambria Math" panose="02040503050406030204" pitchFamily="18" charset="0"/>
                      </a:rPr>
                      <m:t>=0</m:t>
                    </m:r>
                  </m:oMath>
                </a14:m>
                <a:endParaRPr lang="en-US" sz="2000" dirty="0">
                  <a:ea typeface="+mn-lt"/>
                  <a:cs typeface="+mn-lt"/>
                </a:endParaRPr>
              </a:p>
              <a:p>
                <a:pPr marL="800100" lvl="1" indent="-342900">
                  <a:buFont typeface="Arial" panose="020B0604020202020204" pitchFamily="34" charset="0"/>
                  <a:buChar char="•"/>
                </a:pPr>
                <a:endParaRPr lang="en-US" sz="2000" dirty="0">
                  <a:ea typeface="+mn-lt"/>
                  <a:cs typeface="+mn-lt"/>
                </a:endParaRPr>
              </a:p>
              <a:p>
                <a:pPr marL="800100" lvl="1" indent="-342900">
                  <a:buFont typeface="Arial" panose="020B0604020202020204" pitchFamily="34" charset="0"/>
                  <a:buChar char="•"/>
                </a:pPr>
                <a:endParaRPr lang="en-US" sz="2000" dirty="0">
                  <a:ea typeface="+mn-lt"/>
                  <a:cs typeface="+mn-lt"/>
                </a:endParaRPr>
              </a:p>
              <a:p>
                <a:pPr marL="285750" indent="-285750">
                  <a:buFont typeface="Arial" panose="020B0604020202020204" pitchFamily="34" charset="0"/>
                  <a:buChar char="•"/>
                </a:pPr>
                <a:endParaRPr lang="en-US" dirty="0"/>
              </a:p>
            </p:txBody>
          </p:sp>
        </mc:Choice>
        <mc:Fallback xmlns="">
          <p:sp>
            <p:nvSpPr>
              <p:cNvPr id="34" name="TextBox 33">
                <a:extLst>
                  <a:ext uri="{FF2B5EF4-FFF2-40B4-BE49-F238E27FC236}">
                    <a16:creationId xmlns:a16="http://schemas.microsoft.com/office/drawing/2014/main" id="{3A171529-3FB9-41DE-93ED-A0334FEBE6E3}"/>
                  </a:ext>
                </a:extLst>
              </p:cNvPr>
              <p:cNvSpPr txBox="1">
                <a:spLocks noRot="1" noChangeAspect="1" noMove="1" noResize="1" noEditPoints="1" noAdjustHandles="1" noChangeArrowheads="1" noChangeShapeType="1" noTextEdit="1"/>
              </p:cNvSpPr>
              <p:nvPr/>
            </p:nvSpPr>
            <p:spPr>
              <a:xfrm>
                <a:off x="0" y="5895836"/>
                <a:ext cx="6143723" cy="1292662"/>
              </a:xfrm>
              <a:prstGeom prst="rect">
                <a:avLst/>
              </a:prstGeom>
              <a:blipFill>
                <a:blip r:embed="rId10"/>
                <a:stretch>
                  <a:fillRect t="-1887"/>
                </a:stretch>
              </a:blipFill>
            </p:spPr>
            <p:txBody>
              <a:bodyPr/>
              <a:lstStyle/>
              <a:p>
                <a:r>
                  <a:rPr lang="en-US">
                    <a:noFill/>
                  </a:rPr>
                  <a:t> </a:t>
                </a:r>
              </a:p>
            </p:txBody>
          </p:sp>
        </mc:Fallback>
      </mc:AlternateContent>
    </p:spTree>
    <p:extLst>
      <p:ext uri="{BB962C8B-B14F-4D97-AF65-F5344CB8AC3E}">
        <p14:creationId xmlns:p14="http://schemas.microsoft.com/office/powerpoint/2010/main" val="147774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26"/>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8"/>
                                        </p:tgtEl>
                                        <p:attrNameLst>
                                          <p:attrName>style.visibility</p:attrName>
                                        </p:attrNameLst>
                                      </p:cBhvr>
                                      <p:to>
                                        <p:strVal val="hidden"/>
                                      </p:to>
                                    </p:set>
                                  </p:childTnLst>
                                </p:cTn>
                              </p:par>
                              <p:par>
                                <p:cTn id="25" presetID="1" presetClass="entr" presetSubtype="0" fill="hold" grpId="2"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ppt_x"/>
                                          </p:val>
                                        </p:tav>
                                        <p:tav tm="100000">
                                          <p:val>
                                            <p:strVal val="#ppt_x"/>
                                          </p:val>
                                        </p:tav>
                                      </p:tavLst>
                                    </p:anim>
                                    <p:anim calcmode="lin" valueType="num">
                                      <p:cBhvr additive="base">
                                        <p:cTn id="32" dur="500" fill="hold"/>
                                        <p:tgtEl>
                                          <p:spTgt spid="28"/>
                                        </p:tgtEl>
                                        <p:attrNameLst>
                                          <p:attrName>ppt_y</p:attrName>
                                        </p:attrNameLst>
                                      </p:cBhvr>
                                      <p:tavLst>
                                        <p:tav tm="0">
                                          <p:val>
                                            <p:strVal val="1+#ppt_h/2"/>
                                          </p:val>
                                        </p:tav>
                                        <p:tav tm="100000">
                                          <p:val>
                                            <p:strVal val="#ppt_y"/>
                                          </p:val>
                                        </p:tav>
                                      </p:tavLst>
                                    </p:anim>
                                  </p:childTnLst>
                                </p:cTn>
                              </p:par>
                              <p:par>
                                <p:cTn id="33" presetID="1" presetClass="exit" presetSubtype="0" fill="hold" grpId="3" nodeType="withEffect">
                                  <p:stCondLst>
                                    <p:cond delay="0"/>
                                  </p:stCondLst>
                                  <p:childTnLst>
                                    <p:set>
                                      <p:cBhvr>
                                        <p:cTn id="34" dur="1" fill="hold">
                                          <p:stCondLst>
                                            <p:cond delay="0"/>
                                          </p:stCondLst>
                                        </p:cTn>
                                        <p:tgtEl>
                                          <p:spTgt spid="26"/>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2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2"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par>
                                <p:cTn id="43" presetID="1" presetClass="entr" presetSubtype="0" fill="hold" grpId="4"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3" grpId="0"/>
      <p:bldP spid="24" grpId="0"/>
      <p:bldP spid="25" grpId="0"/>
      <p:bldP spid="8" grpId="0" animBg="1"/>
      <p:bldP spid="8" grpId="1" animBg="1"/>
      <p:bldP spid="8" grpId="2" animBg="1"/>
      <p:bldP spid="26" grpId="0" animBg="1"/>
      <p:bldP spid="26" grpId="1" animBg="1"/>
      <p:bldP spid="26" grpId="2" animBg="1"/>
      <p:bldP spid="26" grpId="3" animBg="1"/>
      <p:bldP spid="26" grpId="4" animBg="1"/>
      <p:bldP spid="28" grpId="0"/>
      <p:bldP spid="27" grpId="0" animBg="1"/>
      <p:bldP spid="27" grpId="1" animBg="1"/>
      <p:bldP spid="33"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65DF1-49A1-4842-AFA4-B50CB6D57764}"/>
              </a:ext>
            </a:extLst>
          </p:cNvPr>
          <p:cNvSpPr>
            <a:spLocks noGrp="1"/>
          </p:cNvSpPr>
          <p:nvPr>
            <p:ph type="title"/>
          </p:nvPr>
        </p:nvSpPr>
        <p:spPr/>
        <p:txBody>
          <a:bodyPr>
            <a:normAutofit fontScale="90000"/>
          </a:bodyPr>
          <a:lstStyle/>
          <a:p>
            <a:r>
              <a:rPr lang="en-US" dirty="0">
                <a:ea typeface="+mj-lt"/>
                <a:cs typeface="+mj-lt"/>
              </a:rPr>
              <a:t>Indecomposable Factor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219E8C9-55D7-4755-871B-39FE7D1A896F}"/>
                  </a:ext>
                </a:extLst>
              </p:cNvPr>
              <p:cNvSpPr>
                <a:spLocks noGrp="1"/>
              </p:cNvSpPr>
              <p:nvPr>
                <p:ph idx="1"/>
              </p:nvPr>
            </p:nvSpPr>
            <p:spPr/>
            <p:txBody>
              <a:bodyPr vert="horz" lIns="91440" tIns="45720" rIns="91440" bIns="45720" rtlCol="0" anchor="t">
                <a:normAutofit/>
              </a:bodyPr>
              <a:lstStyle/>
              <a:p>
                <a:r>
                  <a:rPr lang="en-US" sz="2000" dirty="0">
                    <a:cs typeface="Calibri Light"/>
                  </a:rPr>
                  <a:t>Indecomposable Factor</a:t>
                </a:r>
              </a:p>
              <a:p>
                <a:pPr marL="0" indent="0" algn="ctr">
                  <a:buNone/>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HK" sz="2000" i="1">
                              <a:latin typeface="Cambria Math" panose="02040503050406030204" pitchFamily="18" charset="0"/>
                            </a:rPr>
                            <m:t>𝜉</m:t>
                          </m:r>
                        </m:e>
                        <m:sub>
                          <m:r>
                            <a:rPr lang="en-HK" sz="2000" i="1">
                              <a:latin typeface="Cambria Math" panose="02040503050406030204" pitchFamily="18" charset="0"/>
                            </a:rPr>
                            <m:t>𝑡</m:t>
                          </m:r>
                        </m:sub>
                      </m:sSub>
                      <m:r>
                        <a:rPr lang="en-HK" sz="2000" i="1">
                          <a:latin typeface="Cambria Math" panose="02040503050406030204" pitchFamily="18" charset="0"/>
                        </a:rPr>
                        <m:t>=</m:t>
                      </m:r>
                      <m:f>
                        <m:fPr>
                          <m:ctrlPr>
                            <a:rPr lang="en-US" sz="2000" i="1">
                              <a:latin typeface="Cambria Math" panose="02040503050406030204" pitchFamily="18" charset="0"/>
                            </a:rPr>
                          </m:ctrlPr>
                        </m:fPr>
                        <m:num>
                          <m:r>
                            <a:rPr lang="en-HK" sz="2000" b="0" i="1" smtClean="0">
                              <a:latin typeface="Cambria Math" panose="02040503050406030204" pitchFamily="18" charset="0"/>
                            </a:rPr>
                            <m:t>𝛽</m:t>
                          </m:r>
                          <m:r>
                            <a:rPr lang="en-HK" sz="2000" b="0" i="1" smtClean="0">
                              <a:latin typeface="Cambria Math" panose="02040503050406030204" pitchFamily="18" charset="0"/>
                            </a:rPr>
                            <m:t>+</m:t>
                          </m:r>
                          <m:f>
                            <m:fPr>
                              <m:ctrlPr>
                                <a:rPr lang="en-US" sz="2000" i="1">
                                  <a:latin typeface="Cambria Math" panose="02040503050406030204" pitchFamily="18" charset="0"/>
                                </a:rPr>
                              </m:ctrlPr>
                            </m:fPr>
                            <m:num>
                              <m:r>
                                <a:rPr lang="en-HK" sz="2000" i="1">
                                  <a:latin typeface="Cambria Math" panose="02040503050406030204" pitchFamily="18" charset="0"/>
                                </a:rPr>
                                <m:t>1</m:t>
                              </m:r>
                            </m:num>
                            <m:den>
                              <m:r>
                                <a:rPr lang="en-HK" sz="2000" i="1">
                                  <a:latin typeface="Cambria Math" panose="02040503050406030204" pitchFamily="18" charset="0"/>
                                </a:rPr>
                                <m:t>|</m:t>
                              </m:r>
                              <m:sSub>
                                <m:sSubPr>
                                  <m:ctrlPr>
                                    <a:rPr lang="en-US" sz="2000" i="1">
                                      <a:latin typeface="Cambria Math" panose="02040503050406030204" pitchFamily="18" charset="0"/>
                                    </a:rPr>
                                  </m:ctrlPr>
                                </m:sSubPr>
                                <m:e>
                                  <m:r>
                                    <a:rPr lang="en-HK" sz="2000" i="1">
                                      <a:latin typeface="Cambria Math" panose="02040503050406030204" pitchFamily="18" charset="0"/>
                                    </a:rPr>
                                    <m:t>ℰ</m:t>
                                  </m:r>
                                </m:e>
                                <m:sub>
                                  <m:r>
                                    <a:rPr lang="en-HK" sz="2000" i="1">
                                      <a:latin typeface="Cambria Math" panose="02040503050406030204" pitchFamily="18" charset="0"/>
                                    </a:rPr>
                                    <m:t>𝑟𝑎𝑛𝑑𝑜𝑚</m:t>
                                  </m:r>
                                </m:sub>
                              </m:sSub>
                              <m:r>
                                <a:rPr lang="en-HK" sz="2000" i="1">
                                  <a:latin typeface="Cambria Math" panose="02040503050406030204" pitchFamily="18" charset="0"/>
                                </a:rPr>
                                <m:t>|</m:t>
                              </m:r>
                            </m:den>
                          </m:f>
                          <m:nary>
                            <m:naryPr>
                              <m:chr m:val="∑"/>
                              <m:limLoc m:val="subSup"/>
                              <m:supHide m:val="on"/>
                              <m:ctrlPr>
                                <a:rPr lang="en-US" sz="2000" i="1">
                                  <a:latin typeface="Cambria Math" panose="02040503050406030204" pitchFamily="18" charset="0"/>
                                </a:rPr>
                              </m:ctrlPr>
                            </m:naryPr>
                            <m:sub>
                              <m:r>
                                <a:rPr lang="en-HK" sz="2000" i="1">
                                  <a:latin typeface="Cambria Math" panose="02040503050406030204" pitchFamily="18" charset="0"/>
                                </a:rPr>
                                <m:t>𝑒</m:t>
                              </m:r>
                              <m:r>
                                <a:rPr lang="en-HK" sz="2000" i="1">
                                  <a:latin typeface="Cambria Math" panose="02040503050406030204" pitchFamily="18" charset="0"/>
                                </a:rPr>
                                <m:t>∈</m:t>
                              </m:r>
                              <m:sSub>
                                <m:sSubPr>
                                  <m:ctrlPr>
                                    <a:rPr lang="en-US" sz="2000" i="1">
                                      <a:latin typeface="Cambria Math" panose="02040503050406030204" pitchFamily="18" charset="0"/>
                                    </a:rPr>
                                  </m:ctrlPr>
                                </m:sSubPr>
                                <m:e>
                                  <m:r>
                                    <a:rPr lang="en-HK" sz="2000" i="1">
                                      <a:latin typeface="Cambria Math" panose="02040503050406030204" pitchFamily="18" charset="0"/>
                                    </a:rPr>
                                    <m:t>ℰ</m:t>
                                  </m:r>
                                </m:e>
                                <m:sub>
                                  <m:r>
                                    <a:rPr lang="en-HK" sz="2000" i="1">
                                      <a:latin typeface="Cambria Math" panose="02040503050406030204" pitchFamily="18" charset="0"/>
                                    </a:rPr>
                                    <m:t>𝑟𝑎𝑛𝑑𝑜𝑚</m:t>
                                  </m:r>
                                </m:sub>
                              </m:sSub>
                            </m:sub>
                            <m:sup/>
                            <m:e>
                              <m:sSub>
                                <m:sSubPr>
                                  <m:ctrlPr>
                                    <a:rPr lang="en-US" sz="2000" i="1">
                                      <a:latin typeface="Cambria Math" panose="02040503050406030204" pitchFamily="18" charset="0"/>
                                    </a:rPr>
                                  </m:ctrlPr>
                                </m:sSubPr>
                                <m:e>
                                  <m:r>
                                    <a:rPr lang="en-HK" sz="2000" i="1">
                                      <a:latin typeface="Cambria Math" panose="02040503050406030204" pitchFamily="18" charset="0"/>
                                    </a:rPr>
                                    <m:t>𝛿</m:t>
                                  </m:r>
                                </m:e>
                                <m:sub>
                                  <m:r>
                                    <a:rPr lang="en-HK" sz="2000" i="1">
                                      <a:latin typeface="Cambria Math" panose="02040503050406030204" pitchFamily="18" charset="0"/>
                                    </a:rPr>
                                    <m:t>1</m:t>
                                  </m:r>
                                </m:sub>
                              </m:sSub>
                              <m:r>
                                <a:rPr lang="en-HK" sz="2000" i="1">
                                  <a:latin typeface="Cambria Math" panose="02040503050406030204" pitchFamily="18" charset="0"/>
                                </a:rPr>
                                <m:t>(</m:t>
                              </m:r>
                              <m:r>
                                <a:rPr lang="en-HK" sz="2000" i="1">
                                  <a:latin typeface="Cambria Math" panose="02040503050406030204" pitchFamily="18" charset="0"/>
                                </a:rPr>
                                <m:t>ℰ</m:t>
                              </m:r>
                              <m:r>
                                <a:rPr lang="en-HK" sz="2000" b="0" i="1" smtClean="0">
                                  <a:latin typeface="Cambria Math" panose="02040503050406030204" pitchFamily="18" charset="0"/>
                                </a:rPr>
                                <m:t>,  </m:t>
                              </m:r>
                              <m:r>
                                <a:rPr lang="en-HK" sz="2000" i="1">
                                  <a:latin typeface="Cambria Math" panose="02040503050406030204" pitchFamily="18" charset="0"/>
                                </a:rPr>
                                <m:t>𝑒</m:t>
                              </m:r>
                              <m:r>
                                <a:rPr lang="en-HK" sz="2000" b="0" i="1" smtClean="0">
                                  <a:latin typeface="Cambria Math" panose="02040503050406030204" pitchFamily="18" charset="0"/>
                                </a:rPr>
                                <m:t>,</m:t>
                              </m:r>
                              <m:r>
                                <a:rPr lang="en-HK" sz="2000" b="0" i="1" smtClean="0">
                                  <a:latin typeface="Cambria Math" panose="02040503050406030204" pitchFamily="18" charset="0"/>
                                </a:rPr>
                                <m:t>𝑡</m:t>
                              </m:r>
                              <m:r>
                                <a:rPr lang="en-HK" sz="2000" i="1">
                                  <a:latin typeface="Cambria Math" panose="02040503050406030204" pitchFamily="18" charset="0"/>
                                </a:rPr>
                                <m:t>)</m:t>
                              </m:r>
                            </m:e>
                          </m:nary>
                        </m:num>
                        <m:den>
                          <m:r>
                            <a:rPr lang="en-HK" sz="2000" b="0" i="1" smtClean="0">
                              <a:latin typeface="Cambria Math" panose="02040503050406030204" pitchFamily="18" charset="0"/>
                            </a:rPr>
                            <m:t>𝛽</m:t>
                          </m:r>
                          <m:r>
                            <a:rPr lang="en-HK" sz="2000" b="0" i="1" smtClean="0">
                              <a:latin typeface="Cambria Math" panose="02040503050406030204" pitchFamily="18" charset="0"/>
                            </a:rPr>
                            <m:t>+</m:t>
                          </m:r>
                          <m:f>
                            <m:fPr>
                              <m:ctrlPr>
                                <a:rPr lang="en-US" sz="2000" i="1">
                                  <a:latin typeface="Cambria Math" panose="02040503050406030204" pitchFamily="18" charset="0"/>
                                </a:rPr>
                              </m:ctrlPr>
                            </m:fPr>
                            <m:num>
                              <m:r>
                                <a:rPr lang="en-HK" sz="2000" i="1">
                                  <a:latin typeface="Cambria Math" panose="02040503050406030204" pitchFamily="18" charset="0"/>
                                </a:rPr>
                                <m:t>1</m:t>
                              </m:r>
                            </m:num>
                            <m:den>
                              <m:r>
                                <a:rPr lang="en-HK" sz="2000" i="1">
                                  <a:latin typeface="Cambria Math" panose="02040503050406030204" pitchFamily="18" charset="0"/>
                                </a:rPr>
                                <m:t>|</m:t>
                              </m:r>
                              <m:r>
                                <a:rPr lang="en-HK" sz="2000" i="1">
                                  <a:latin typeface="Cambria Math" panose="02040503050406030204" pitchFamily="18" charset="0"/>
                                </a:rPr>
                                <m:t>ℰ</m:t>
                              </m:r>
                              <m:r>
                                <a:rPr lang="en-HK" sz="2000" i="1">
                                  <a:latin typeface="Cambria Math" panose="02040503050406030204" pitchFamily="18" charset="0"/>
                                </a:rPr>
                                <m:t>|</m:t>
                              </m:r>
                            </m:den>
                          </m:f>
                          <m:nary>
                            <m:naryPr>
                              <m:chr m:val="∑"/>
                              <m:limLoc m:val="subSup"/>
                              <m:supHide m:val="on"/>
                              <m:ctrlPr>
                                <a:rPr lang="en-US" sz="2000" i="1">
                                  <a:latin typeface="Cambria Math" panose="02040503050406030204" pitchFamily="18" charset="0"/>
                                </a:rPr>
                              </m:ctrlPr>
                            </m:naryPr>
                            <m:sub>
                              <m:r>
                                <a:rPr lang="en-HK" sz="2000" i="1">
                                  <a:latin typeface="Cambria Math" panose="02040503050406030204" pitchFamily="18" charset="0"/>
                                </a:rPr>
                                <m:t>𝑒</m:t>
                              </m:r>
                              <m:r>
                                <a:rPr lang="en-HK" sz="2000" i="1">
                                  <a:latin typeface="Cambria Math" panose="02040503050406030204" pitchFamily="18" charset="0"/>
                                </a:rPr>
                                <m:t>∈</m:t>
                              </m:r>
                              <m:r>
                                <a:rPr lang="en-HK" sz="2000" i="1">
                                  <a:latin typeface="Cambria Math" panose="02040503050406030204" pitchFamily="18" charset="0"/>
                                </a:rPr>
                                <m:t>ℰ</m:t>
                              </m:r>
                            </m:sub>
                            <m:sup/>
                            <m:e>
                              <m:sSub>
                                <m:sSubPr>
                                  <m:ctrlPr>
                                    <a:rPr lang="en-US" sz="2000" i="1">
                                      <a:latin typeface="Cambria Math" panose="02040503050406030204" pitchFamily="18" charset="0"/>
                                    </a:rPr>
                                  </m:ctrlPr>
                                </m:sSubPr>
                                <m:e>
                                  <m:r>
                                    <a:rPr lang="en-HK" sz="2000" i="1">
                                      <a:latin typeface="Cambria Math" panose="02040503050406030204" pitchFamily="18" charset="0"/>
                                    </a:rPr>
                                    <m:t>𝛿</m:t>
                                  </m:r>
                                </m:e>
                                <m:sub>
                                  <m:r>
                                    <a:rPr lang="en-HK" sz="2000" i="1">
                                      <a:latin typeface="Cambria Math" panose="02040503050406030204" pitchFamily="18" charset="0"/>
                                    </a:rPr>
                                    <m:t>1</m:t>
                                  </m:r>
                                </m:sub>
                              </m:sSub>
                              <m:r>
                                <a:rPr lang="en-HK" sz="2000" i="1">
                                  <a:latin typeface="Cambria Math" panose="02040503050406030204" pitchFamily="18" charset="0"/>
                                </a:rPr>
                                <m:t>(</m:t>
                              </m:r>
                              <m:r>
                                <a:rPr lang="en-HK" sz="2000" i="1">
                                  <a:latin typeface="Cambria Math" panose="02040503050406030204" pitchFamily="18" charset="0"/>
                                </a:rPr>
                                <m:t>ℰ</m:t>
                              </m:r>
                              <m:r>
                                <a:rPr lang="en-HK" sz="2000" i="1">
                                  <a:latin typeface="Cambria Math" panose="02040503050406030204" pitchFamily="18" charset="0"/>
                                </a:rPr>
                                <m:t>,</m:t>
                              </m:r>
                              <m:r>
                                <a:rPr lang="en-HK" sz="2000" i="1">
                                  <a:latin typeface="Cambria Math" panose="02040503050406030204" pitchFamily="18" charset="0"/>
                                </a:rPr>
                                <m:t>𝑒</m:t>
                              </m:r>
                              <m:r>
                                <a:rPr lang="en-HK" sz="2000" b="0" i="1" smtClean="0">
                                  <a:latin typeface="Cambria Math" panose="02040503050406030204" pitchFamily="18" charset="0"/>
                                </a:rPr>
                                <m:t>,</m:t>
                              </m:r>
                              <m:r>
                                <a:rPr lang="en-HK" sz="2000" b="0" i="1" smtClean="0">
                                  <a:latin typeface="Cambria Math" panose="02040503050406030204" pitchFamily="18" charset="0"/>
                                </a:rPr>
                                <m:t>𝑡</m:t>
                              </m:r>
                              <m:r>
                                <a:rPr lang="en-HK" sz="2000" i="1">
                                  <a:latin typeface="Cambria Math" panose="02040503050406030204" pitchFamily="18" charset="0"/>
                                </a:rPr>
                                <m:t>)</m:t>
                              </m:r>
                            </m:e>
                          </m:nary>
                        </m:den>
                      </m:f>
                    </m:oMath>
                  </m:oMathPara>
                </a14:m>
                <a:endParaRPr lang="en-HK" sz="2000" dirty="0"/>
              </a:p>
              <a:p>
                <a:pPr marL="0" indent="0">
                  <a:buNone/>
                </a:pPr>
                <a:endParaRPr lang="en-US" sz="2000" dirty="0">
                  <a:ea typeface="+mn-lt"/>
                  <a:cs typeface="+mn-lt"/>
                </a:endParaRPr>
              </a:p>
              <a:p>
                <a:endParaRPr lang="en-US" sz="2000" dirty="0">
                  <a:ea typeface="+mn-lt"/>
                  <a:cs typeface="+mn-lt"/>
                </a:endParaRPr>
              </a:p>
              <a:p>
                <a:endParaRPr lang="en-US" sz="2000" dirty="0">
                  <a:cs typeface="Calibri Light"/>
                </a:endParaRPr>
              </a:p>
            </p:txBody>
          </p:sp>
        </mc:Choice>
        <mc:Fallback xmlns="">
          <p:sp>
            <p:nvSpPr>
              <p:cNvPr id="3" name="Content Placeholder 2">
                <a:extLst>
                  <a:ext uri="{FF2B5EF4-FFF2-40B4-BE49-F238E27FC236}">
                    <a16:creationId xmlns:a16="http://schemas.microsoft.com/office/drawing/2014/main" id="{9219E8C9-55D7-4755-871B-39FE7D1A896F}"/>
                  </a:ext>
                </a:extLst>
              </p:cNvPr>
              <p:cNvSpPr>
                <a:spLocks noGrp="1" noRot="1" noChangeAspect="1" noMove="1" noResize="1" noEditPoints="1" noAdjustHandles="1" noChangeArrowheads="1" noChangeShapeType="1" noTextEdit="1"/>
              </p:cNvSpPr>
              <p:nvPr>
                <p:ph idx="1"/>
              </p:nvPr>
            </p:nvSpPr>
            <p:spPr>
              <a:blipFill>
                <a:blip r:embed="rId3"/>
                <a:stretch>
                  <a:fillRect l="-621" t="-64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22B8D249-84E2-484E-A908-AA2AE58FC7DF}"/>
              </a:ext>
            </a:extLst>
          </p:cNvPr>
          <p:cNvSpPr>
            <a:spLocks noGrp="1"/>
          </p:cNvSpPr>
          <p:nvPr>
            <p:ph type="sldNum" sz="quarter" idx="12"/>
          </p:nvPr>
        </p:nvSpPr>
        <p:spPr/>
        <p:txBody>
          <a:bodyPr/>
          <a:lstStyle/>
          <a:p>
            <a:fld id="{B6F15528-21DE-4FAA-801E-634DDDAF4B2B}" type="slidenum">
              <a:rPr lang="en-US" smtClean="0"/>
              <a:pPr/>
              <a:t>8</a:t>
            </a:fld>
            <a:endParaRPr lang="en-US"/>
          </a:p>
        </p:txBody>
      </p:sp>
      <p:sp>
        <p:nvSpPr>
          <p:cNvPr id="21" name="TextBox 20">
            <a:extLst>
              <a:ext uri="{FF2B5EF4-FFF2-40B4-BE49-F238E27FC236}">
                <a16:creationId xmlns:a16="http://schemas.microsoft.com/office/drawing/2014/main" id="{39C4FE75-5E8F-49DA-BCEF-9428A4D5B0CA}"/>
              </a:ext>
            </a:extLst>
          </p:cNvPr>
          <p:cNvSpPr txBox="1"/>
          <p:nvPr/>
        </p:nvSpPr>
        <p:spPr>
          <a:xfrm>
            <a:off x="231332" y="5276926"/>
            <a:ext cx="416398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Light"/>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8B177B3-7D6E-434D-AA21-ED812F46E4D7}"/>
                  </a:ext>
                </a:extLst>
              </p:cNvPr>
              <p:cNvSpPr txBox="1"/>
              <p:nvPr/>
            </p:nvSpPr>
            <p:spPr>
              <a:xfrm>
                <a:off x="612508" y="2577301"/>
                <a:ext cx="7565607" cy="4616264"/>
              </a:xfrm>
              <a:prstGeom prst="rect">
                <a:avLst/>
              </a:prstGeom>
              <a:noFill/>
            </p:spPr>
            <p:txBody>
              <a:bodyPr wrap="square" rtlCol="0">
                <a:spAutoFit/>
              </a:bodyPr>
              <a:lstStyle/>
              <a:p>
                <a:r>
                  <a:rPr lang="en-HK" sz="2000" dirty="0"/>
                  <a:t>Target graph:</a:t>
                </a:r>
              </a:p>
              <a:p>
                <a:endParaRPr lang="en-US" sz="1400" i="1" dirty="0">
                  <a:latin typeface="Cambria Math" panose="02040503050406030204" pitchFamily="18" charset="0"/>
                </a:endParaRPr>
              </a:p>
              <a:p>
                <a:endParaRPr lang="en-US" sz="1400" i="1" dirty="0">
                  <a:latin typeface="Cambria Math" panose="02040503050406030204" pitchFamily="18" charset="0"/>
                </a:endParaRPr>
              </a:p>
              <a:p>
                <a:endParaRPr lang="en-US" sz="1400" dirty="0"/>
              </a:p>
              <a:p>
                <a:endParaRPr lang="en-US" sz="1400" dirty="0"/>
              </a:p>
              <a:p>
                <a:endParaRPr lang="en-US" sz="1400" dirty="0"/>
              </a:p>
              <a:p>
                <a:endParaRPr lang="en-US" sz="1400" dirty="0"/>
              </a:p>
              <a:p>
                <a:endParaRPr lang="en-US" sz="1400" dirty="0"/>
              </a:p>
              <a:p>
                <a:endParaRPr lang="en-US" sz="1400" i="1" dirty="0">
                  <a:latin typeface="Cambria Math" panose="02040503050406030204" pitchFamily="18" charset="0"/>
                </a:endParaRPr>
              </a:p>
              <a:p>
                <a:endParaRPr lang="en-HK" sz="140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f>
                        <m:fPr>
                          <m:ctrlPr>
                            <a:rPr lang="en-US" sz="1400" i="1">
                              <a:latin typeface="Cambria Math" panose="02040503050406030204" pitchFamily="18" charset="0"/>
                            </a:rPr>
                          </m:ctrlPr>
                        </m:fPr>
                        <m:num>
                          <m:r>
                            <a:rPr lang="en-HK" sz="1400" i="1">
                              <a:latin typeface="Cambria Math" panose="02040503050406030204" pitchFamily="18" charset="0"/>
                            </a:rPr>
                            <m:t>1</m:t>
                          </m:r>
                        </m:num>
                        <m:den>
                          <m:r>
                            <a:rPr lang="en-HK" sz="1400" i="1">
                              <a:latin typeface="Cambria Math" panose="02040503050406030204" pitchFamily="18" charset="0"/>
                            </a:rPr>
                            <m:t>|</m:t>
                          </m:r>
                          <m:r>
                            <a:rPr lang="en-HK" sz="1400" i="1">
                              <a:latin typeface="Cambria Math" panose="02040503050406030204" pitchFamily="18" charset="0"/>
                            </a:rPr>
                            <m:t>ℰ</m:t>
                          </m:r>
                          <m:r>
                            <a:rPr lang="en-HK" sz="1400" i="1">
                              <a:latin typeface="Cambria Math" panose="02040503050406030204" pitchFamily="18" charset="0"/>
                            </a:rPr>
                            <m:t>|</m:t>
                          </m:r>
                        </m:den>
                      </m:f>
                      <m:nary>
                        <m:naryPr>
                          <m:chr m:val="∑"/>
                          <m:limLoc m:val="subSup"/>
                          <m:supHide m:val="on"/>
                          <m:ctrlPr>
                            <a:rPr lang="en-US" sz="1400" i="1">
                              <a:latin typeface="Cambria Math" panose="02040503050406030204" pitchFamily="18" charset="0"/>
                            </a:rPr>
                          </m:ctrlPr>
                        </m:naryPr>
                        <m:sub>
                          <m:r>
                            <a:rPr lang="en-HK" sz="1400" i="1">
                              <a:latin typeface="Cambria Math" panose="02040503050406030204" pitchFamily="18" charset="0"/>
                            </a:rPr>
                            <m:t>𝑒</m:t>
                          </m:r>
                          <m:r>
                            <a:rPr lang="en-HK" sz="1400" i="1">
                              <a:latin typeface="Cambria Math" panose="02040503050406030204" pitchFamily="18" charset="0"/>
                            </a:rPr>
                            <m:t>∈</m:t>
                          </m:r>
                          <m:r>
                            <a:rPr lang="en-HK" sz="1400" i="1">
                              <a:latin typeface="Cambria Math" panose="02040503050406030204" pitchFamily="18" charset="0"/>
                            </a:rPr>
                            <m:t>ℰ</m:t>
                          </m:r>
                        </m:sub>
                        <m:sup/>
                        <m:e>
                          <m:sSub>
                            <m:sSubPr>
                              <m:ctrlPr>
                                <a:rPr lang="en-US" sz="1400" i="1">
                                  <a:latin typeface="Cambria Math" panose="02040503050406030204" pitchFamily="18" charset="0"/>
                                </a:rPr>
                              </m:ctrlPr>
                            </m:sSubPr>
                            <m:e>
                              <m:r>
                                <a:rPr lang="en-HK" sz="1400" i="1">
                                  <a:latin typeface="Cambria Math" panose="02040503050406030204" pitchFamily="18" charset="0"/>
                                </a:rPr>
                                <m:t>𝛿</m:t>
                              </m:r>
                            </m:e>
                            <m:sub>
                              <m:r>
                                <a:rPr lang="en-HK" sz="1400" i="1">
                                  <a:latin typeface="Cambria Math" panose="02040503050406030204" pitchFamily="18" charset="0"/>
                                </a:rPr>
                                <m:t>1</m:t>
                              </m:r>
                            </m:sub>
                          </m:sSub>
                          <m:r>
                            <a:rPr lang="en-HK" sz="1400" i="1">
                              <a:latin typeface="Cambria Math" panose="02040503050406030204" pitchFamily="18" charset="0"/>
                            </a:rPr>
                            <m:t>(</m:t>
                          </m:r>
                          <m:r>
                            <a:rPr lang="en-HK" sz="1400" i="1">
                              <a:latin typeface="Cambria Math" panose="02040503050406030204" pitchFamily="18" charset="0"/>
                            </a:rPr>
                            <m:t>ℰ</m:t>
                          </m:r>
                          <m:r>
                            <a:rPr lang="en-HK" sz="1400" i="1">
                              <a:latin typeface="Cambria Math" panose="02040503050406030204" pitchFamily="18" charset="0"/>
                            </a:rPr>
                            <m:t>,</m:t>
                          </m:r>
                          <m:r>
                            <a:rPr lang="en-HK" sz="1400" i="1">
                              <a:latin typeface="Cambria Math" panose="02040503050406030204" pitchFamily="18" charset="0"/>
                            </a:rPr>
                            <m:t>𝑒</m:t>
                          </m:r>
                          <m:r>
                            <a:rPr lang="en-HK" sz="1400" i="1">
                              <a:latin typeface="Cambria Math" panose="02040503050406030204" pitchFamily="18" charset="0"/>
                            </a:rPr>
                            <m:t>,</m:t>
                          </m:r>
                          <m:r>
                            <a:rPr lang="en-HK" sz="1400" i="1">
                              <a:latin typeface="Cambria Math" panose="02040503050406030204" pitchFamily="18" charset="0"/>
                            </a:rPr>
                            <m:t>𝑎</m:t>
                          </m:r>
                          <m:r>
                            <a:rPr lang="en-HK" sz="1400" i="1">
                              <a:latin typeface="Cambria Math" panose="02040503050406030204" pitchFamily="18" charset="0"/>
                            </a:rPr>
                            <m:t>)</m:t>
                          </m:r>
                        </m:e>
                      </m:nary>
                      <m:r>
                        <a:rPr lang="en-HK" sz="1400" i="1">
                          <a:latin typeface="Cambria Math" panose="02040503050406030204" pitchFamily="18" charset="0"/>
                        </a:rPr>
                        <m:t>=</m:t>
                      </m:r>
                      <m:f>
                        <m:fPr>
                          <m:ctrlPr>
                            <a:rPr lang="en-HK" sz="1400" i="1">
                              <a:latin typeface="Cambria Math" panose="02040503050406030204" pitchFamily="18" charset="0"/>
                            </a:rPr>
                          </m:ctrlPr>
                        </m:fPr>
                        <m:num>
                          <m:r>
                            <a:rPr lang="en-HK" sz="1400" i="1">
                              <a:latin typeface="Cambria Math" panose="02040503050406030204" pitchFamily="18" charset="0"/>
                            </a:rPr>
                            <m:t>1</m:t>
                          </m:r>
                        </m:num>
                        <m:den>
                          <m:r>
                            <a:rPr lang="en-HK" sz="1400" i="1">
                              <a:latin typeface="Cambria Math" panose="02040503050406030204" pitchFamily="18" charset="0"/>
                            </a:rPr>
                            <m:t>3</m:t>
                          </m:r>
                        </m:den>
                      </m:f>
                      <m:d>
                        <m:dPr>
                          <m:ctrlPr>
                            <a:rPr lang="en-HK" sz="1400" i="1">
                              <a:latin typeface="Cambria Math" panose="02040503050406030204" pitchFamily="18" charset="0"/>
                            </a:rPr>
                          </m:ctrlPr>
                        </m:dPr>
                        <m:e>
                          <m:r>
                            <a:rPr lang="en-HK" sz="1400" i="1">
                              <a:latin typeface="Cambria Math" panose="02040503050406030204" pitchFamily="18" charset="0"/>
                            </a:rPr>
                            <m:t>1+1+0</m:t>
                          </m:r>
                        </m:e>
                      </m:d>
                      <m:r>
                        <a:rPr lang="en-HK" sz="1400" i="1">
                          <a:latin typeface="Cambria Math" panose="02040503050406030204" pitchFamily="18" charset="0"/>
                        </a:rPr>
                        <m:t>=</m:t>
                      </m:r>
                      <m:f>
                        <m:fPr>
                          <m:ctrlPr>
                            <a:rPr lang="en-HK" sz="1400" i="1">
                              <a:latin typeface="Cambria Math" panose="02040503050406030204" pitchFamily="18" charset="0"/>
                            </a:rPr>
                          </m:ctrlPr>
                        </m:fPr>
                        <m:num>
                          <m:r>
                            <a:rPr lang="en-HK" sz="1400" i="1">
                              <a:latin typeface="Cambria Math" panose="02040503050406030204" pitchFamily="18" charset="0"/>
                            </a:rPr>
                            <m:t>2</m:t>
                          </m:r>
                        </m:num>
                        <m:den>
                          <m:r>
                            <a:rPr lang="en-HK" sz="1400" i="1">
                              <a:latin typeface="Cambria Math" panose="02040503050406030204" pitchFamily="18" charset="0"/>
                            </a:rPr>
                            <m:t>3</m:t>
                          </m:r>
                        </m:den>
                      </m:f>
                    </m:oMath>
                  </m:oMathPara>
                </a14:m>
                <a:endParaRPr lang="en-US" sz="1400" dirty="0"/>
              </a:p>
              <a:p>
                <a:pPr/>
                <a14:m>
                  <m:oMathPara xmlns:m="http://schemas.openxmlformats.org/officeDocument/2006/math">
                    <m:oMathParaPr>
                      <m:jc m:val="left"/>
                    </m:oMathParaPr>
                    <m:oMath xmlns:m="http://schemas.openxmlformats.org/officeDocument/2006/math">
                      <m:f>
                        <m:fPr>
                          <m:ctrlPr>
                            <a:rPr lang="en-US" sz="1400" i="1">
                              <a:latin typeface="Cambria Math" panose="02040503050406030204" pitchFamily="18" charset="0"/>
                            </a:rPr>
                          </m:ctrlPr>
                        </m:fPr>
                        <m:num>
                          <m:r>
                            <a:rPr lang="en-HK" sz="1400" i="1">
                              <a:latin typeface="Cambria Math" panose="02040503050406030204" pitchFamily="18" charset="0"/>
                            </a:rPr>
                            <m:t>1</m:t>
                          </m:r>
                        </m:num>
                        <m:den>
                          <m:r>
                            <a:rPr lang="en-HK" sz="1400" i="1">
                              <a:latin typeface="Cambria Math" panose="02040503050406030204" pitchFamily="18" charset="0"/>
                            </a:rPr>
                            <m:t>|</m:t>
                          </m:r>
                          <m:r>
                            <a:rPr lang="en-HK" sz="1400" i="1">
                              <a:latin typeface="Cambria Math" panose="02040503050406030204" pitchFamily="18" charset="0"/>
                            </a:rPr>
                            <m:t>ℰ</m:t>
                          </m:r>
                          <m:r>
                            <a:rPr lang="en-HK" sz="1400" i="1">
                              <a:latin typeface="Cambria Math" panose="02040503050406030204" pitchFamily="18" charset="0"/>
                            </a:rPr>
                            <m:t>|</m:t>
                          </m:r>
                        </m:den>
                      </m:f>
                      <m:nary>
                        <m:naryPr>
                          <m:chr m:val="∑"/>
                          <m:limLoc m:val="subSup"/>
                          <m:supHide m:val="on"/>
                          <m:ctrlPr>
                            <a:rPr lang="en-US" sz="1400" i="1">
                              <a:latin typeface="Cambria Math" panose="02040503050406030204" pitchFamily="18" charset="0"/>
                            </a:rPr>
                          </m:ctrlPr>
                        </m:naryPr>
                        <m:sub>
                          <m:r>
                            <a:rPr lang="en-HK" sz="1400" i="1">
                              <a:latin typeface="Cambria Math" panose="02040503050406030204" pitchFamily="18" charset="0"/>
                            </a:rPr>
                            <m:t>𝑒</m:t>
                          </m:r>
                          <m:r>
                            <a:rPr lang="en-HK" sz="1400" i="1">
                              <a:latin typeface="Cambria Math" panose="02040503050406030204" pitchFamily="18" charset="0"/>
                            </a:rPr>
                            <m:t>∈</m:t>
                          </m:r>
                          <m:r>
                            <a:rPr lang="en-HK" sz="1400" i="1">
                              <a:latin typeface="Cambria Math" panose="02040503050406030204" pitchFamily="18" charset="0"/>
                            </a:rPr>
                            <m:t>ℰ</m:t>
                          </m:r>
                        </m:sub>
                        <m:sup/>
                        <m:e>
                          <m:sSub>
                            <m:sSubPr>
                              <m:ctrlPr>
                                <a:rPr lang="en-US" sz="1400" i="1">
                                  <a:latin typeface="Cambria Math" panose="02040503050406030204" pitchFamily="18" charset="0"/>
                                </a:rPr>
                              </m:ctrlPr>
                            </m:sSubPr>
                            <m:e>
                              <m:r>
                                <a:rPr lang="en-HK" sz="1400" i="1">
                                  <a:latin typeface="Cambria Math" panose="02040503050406030204" pitchFamily="18" charset="0"/>
                                </a:rPr>
                                <m:t>𝛿</m:t>
                              </m:r>
                            </m:e>
                            <m:sub>
                              <m:r>
                                <a:rPr lang="en-HK" sz="1400" i="1">
                                  <a:latin typeface="Cambria Math" panose="02040503050406030204" pitchFamily="18" charset="0"/>
                                </a:rPr>
                                <m:t>1</m:t>
                              </m:r>
                            </m:sub>
                          </m:sSub>
                          <m:r>
                            <a:rPr lang="en-HK" sz="1400" i="1">
                              <a:latin typeface="Cambria Math" panose="02040503050406030204" pitchFamily="18" charset="0"/>
                            </a:rPr>
                            <m:t>(</m:t>
                          </m:r>
                          <m:r>
                            <a:rPr lang="en-HK" sz="1400" i="1">
                              <a:latin typeface="Cambria Math" panose="02040503050406030204" pitchFamily="18" charset="0"/>
                            </a:rPr>
                            <m:t>ℰ</m:t>
                          </m:r>
                          <m:r>
                            <a:rPr lang="en-HK" sz="1400" i="1">
                              <a:latin typeface="Cambria Math" panose="02040503050406030204" pitchFamily="18" charset="0"/>
                            </a:rPr>
                            <m:t>,</m:t>
                          </m:r>
                          <m:r>
                            <a:rPr lang="en-HK" sz="1400" i="1">
                              <a:latin typeface="Cambria Math" panose="02040503050406030204" pitchFamily="18" charset="0"/>
                            </a:rPr>
                            <m:t>𝑒</m:t>
                          </m:r>
                          <m:r>
                            <a:rPr lang="en-HK" sz="1400" i="1">
                              <a:latin typeface="Cambria Math" panose="02040503050406030204" pitchFamily="18" charset="0"/>
                            </a:rPr>
                            <m:t>,</m:t>
                          </m:r>
                          <m:r>
                            <a:rPr lang="en-HK" sz="1400" i="1">
                              <a:latin typeface="Cambria Math" panose="02040503050406030204" pitchFamily="18" charset="0"/>
                            </a:rPr>
                            <m:t>𝑏</m:t>
                          </m:r>
                          <m:r>
                            <a:rPr lang="en-HK" sz="1400" i="1">
                              <a:latin typeface="Cambria Math" panose="02040503050406030204" pitchFamily="18" charset="0"/>
                            </a:rPr>
                            <m:t>)</m:t>
                          </m:r>
                        </m:e>
                      </m:nary>
                      <m:r>
                        <a:rPr lang="en-HK" sz="1400" i="1">
                          <a:latin typeface="Cambria Math" panose="02040503050406030204" pitchFamily="18" charset="0"/>
                        </a:rPr>
                        <m:t>=</m:t>
                      </m:r>
                      <m:f>
                        <m:fPr>
                          <m:ctrlPr>
                            <a:rPr lang="en-HK" sz="1400" i="1">
                              <a:latin typeface="Cambria Math" panose="02040503050406030204" pitchFamily="18" charset="0"/>
                            </a:rPr>
                          </m:ctrlPr>
                        </m:fPr>
                        <m:num>
                          <m:r>
                            <a:rPr lang="en-HK" sz="1400" i="1">
                              <a:latin typeface="Cambria Math" panose="02040503050406030204" pitchFamily="18" charset="0"/>
                            </a:rPr>
                            <m:t>1</m:t>
                          </m:r>
                        </m:num>
                        <m:den>
                          <m:r>
                            <a:rPr lang="en-HK" sz="1400" i="1">
                              <a:latin typeface="Cambria Math" panose="02040503050406030204" pitchFamily="18" charset="0"/>
                            </a:rPr>
                            <m:t>3</m:t>
                          </m:r>
                        </m:den>
                      </m:f>
                      <m:d>
                        <m:dPr>
                          <m:ctrlPr>
                            <a:rPr lang="en-HK" sz="1400" i="1">
                              <a:latin typeface="Cambria Math" panose="02040503050406030204" pitchFamily="18" charset="0"/>
                            </a:rPr>
                          </m:ctrlPr>
                        </m:dPr>
                        <m:e>
                          <m:r>
                            <a:rPr lang="en-HK" sz="1400" i="1">
                              <a:latin typeface="Cambria Math" panose="02040503050406030204" pitchFamily="18" charset="0"/>
                            </a:rPr>
                            <m:t>0+0+0</m:t>
                          </m:r>
                        </m:e>
                      </m:d>
                      <m:r>
                        <a:rPr lang="en-HK" sz="1400" i="1">
                          <a:latin typeface="Cambria Math" panose="02040503050406030204" pitchFamily="18" charset="0"/>
                        </a:rPr>
                        <m:t>=0</m:t>
                      </m:r>
                    </m:oMath>
                  </m:oMathPara>
                </a14:m>
                <a:endParaRPr lang="en-US" sz="1400" dirty="0"/>
              </a:p>
              <a:p>
                <a:pPr/>
                <a14:m>
                  <m:oMathPara xmlns:m="http://schemas.openxmlformats.org/officeDocument/2006/math">
                    <m:oMathParaPr>
                      <m:jc m:val="left"/>
                    </m:oMathParaPr>
                    <m:oMath xmlns:m="http://schemas.openxmlformats.org/officeDocument/2006/math">
                      <m:f>
                        <m:fPr>
                          <m:ctrlPr>
                            <a:rPr lang="en-US" sz="1400" i="1">
                              <a:latin typeface="Cambria Math" panose="02040503050406030204" pitchFamily="18" charset="0"/>
                            </a:rPr>
                          </m:ctrlPr>
                        </m:fPr>
                        <m:num>
                          <m:r>
                            <a:rPr lang="en-HK" sz="1400" i="1">
                              <a:latin typeface="Cambria Math" panose="02040503050406030204" pitchFamily="18" charset="0"/>
                            </a:rPr>
                            <m:t>1</m:t>
                          </m:r>
                        </m:num>
                        <m:den>
                          <m:r>
                            <a:rPr lang="en-HK" sz="1400" i="1">
                              <a:latin typeface="Cambria Math" panose="02040503050406030204" pitchFamily="18" charset="0"/>
                            </a:rPr>
                            <m:t>|</m:t>
                          </m:r>
                          <m:r>
                            <a:rPr lang="en-HK" sz="1400" i="1">
                              <a:latin typeface="Cambria Math" panose="02040503050406030204" pitchFamily="18" charset="0"/>
                            </a:rPr>
                            <m:t>ℰ</m:t>
                          </m:r>
                          <m:r>
                            <a:rPr lang="en-HK" sz="1400" i="1">
                              <a:latin typeface="Cambria Math" panose="02040503050406030204" pitchFamily="18" charset="0"/>
                            </a:rPr>
                            <m:t>|</m:t>
                          </m:r>
                        </m:den>
                      </m:f>
                      <m:nary>
                        <m:naryPr>
                          <m:chr m:val="∑"/>
                          <m:limLoc m:val="subSup"/>
                          <m:supHide m:val="on"/>
                          <m:ctrlPr>
                            <a:rPr lang="en-US" sz="1400" i="1">
                              <a:latin typeface="Cambria Math" panose="02040503050406030204" pitchFamily="18" charset="0"/>
                            </a:rPr>
                          </m:ctrlPr>
                        </m:naryPr>
                        <m:sub>
                          <m:r>
                            <a:rPr lang="en-HK" sz="1400" i="1">
                              <a:latin typeface="Cambria Math" panose="02040503050406030204" pitchFamily="18" charset="0"/>
                            </a:rPr>
                            <m:t>𝑒</m:t>
                          </m:r>
                          <m:r>
                            <a:rPr lang="en-HK" sz="1400" i="1">
                              <a:latin typeface="Cambria Math" panose="02040503050406030204" pitchFamily="18" charset="0"/>
                            </a:rPr>
                            <m:t>∈</m:t>
                          </m:r>
                          <m:r>
                            <a:rPr lang="en-HK" sz="1400" i="1">
                              <a:latin typeface="Cambria Math" panose="02040503050406030204" pitchFamily="18" charset="0"/>
                            </a:rPr>
                            <m:t>ℰ</m:t>
                          </m:r>
                        </m:sub>
                        <m:sup/>
                        <m:e>
                          <m:sSub>
                            <m:sSubPr>
                              <m:ctrlPr>
                                <a:rPr lang="en-US" sz="1400" i="1">
                                  <a:latin typeface="Cambria Math" panose="02040503050406030204" pitchFamily="18" charset="0"/>
                                </a:rPr>
                              </m:ctrlPr>
                            </m:sSubPr>
                            <m:e>
                              <m:r>
                                <a:rPr lang="en-HK" sz="1400" i="1">
                                  <a:latin typeface="Cambria Math" panose="02040503050406030204" pitchFamily="18" charset="0"/>
                                </a:rPr>
                                <m:t>𝛿</m:t>
                              </m:r>
                            </m:e>
                            <m:sub>
                              <m:r>
                                <a:rPr lang="en-HK" sz="1400" i="1">
                                  <a:latin typeface="Cambria Math" panose="02040503050406030204" pitchFamily="18" charset="0"/>
                                </a:rPr>
                                <m:t>1</m:t>
                              </m:r>
                            </m:sub>
                          </m:sSub>
                          <m:r>
                            <a:rPr lang="en-HK" sz="1400" i="1">
                              <a:latin typeface="Cambria Math" panose="02040503050406030204" pitchFamily="18" charset="0"/>
                            </a:rPr>
                            <m:t>(</m:t>
                          </m:r>
                          <m:r>
                            <a:rPr lang="en-HK" sz="1400" i="1">
                              <a:latin typeface="Cambria Math" panose="02040503050406030204" pitchFamily="18" charset="0"/>
                            </a:rPr>
                            <m:t>ℰ</m:t>
                          </m:r>
                          <m:r>
                            <a:rPr lang="en-HK" sz="1400" i="1">
                              <a:latin typeface="Cambria Math" panose="02040503050406030204" pitchFamily="18" charset="0"/>
                            </a:rPr>
                            <m:t>,</m:t>
                          </m:r>
                          <m:r>
                            <a:rPr lang="en-HK" sz="1400" i="1">
                              <a:latin typeface="Cambria Math" panose="02040503050406030204" pitchFamily="18" charset="0"/>
                            </a:rPr>
                            <m:t>𝑒</m:t>
                          </m:r>
                          <m:r>
                            <a:rPr lang="en-HK" sz="1400" i="1">
                              <a:latin typeface="Cambria Math" panose="02040503050406030204" pitchFamily="18" charset="0"/>
                            </a:rPr>
                            <m:t>,</m:t>
                          </m:r>
                          <m:r>
                            <a:rPr lang="en-HK" sz="1400" i="1">
                              <a:latin typeface="Cambria Math" panose="02040503050406030204" pitchFamily="18" charset="0"/>
                            </a:rPr>
                            <m:t>𝑐</m:t>
                          </m:r>
                          <m:r>
                            <a:rPr lang="en-HK" sz="1400" i="1">
                              <a:latin typeface="Cambria Math" panose="02040503050406030204" pitchFamily="18" charset="0"/>
                            </a:rPr>
                            <m:t>)</m:t>
                          </m:r>
                        </m:e>
                      </m:nary>
                      <m:r>
                        <a:rPr lang="en-HK" sz="1400" i="1">
                          <a:latin typeface="Cambria Math" panose="02040503050406030204" pitchFamily="18" charset="0"/>
                        </a:rPr>
                        <m:t>=</m:t>
                      </m:r>
                      <m:f>
                        <m:fPr>
                          <m:ctrlPr>
                            <a:rPr lang="en-HK" sz="1400" i="1">
                              <a:latin typeface="Cambria Math" panose="02040503050406030204" pitchFamily="18" charset="0"/>
                            </a:rPr>
                          </m:ctrlPr>
                        </m:fPr>
                        <m:num>
                          <m:r>
                            <a:rPr lang="en-HK" sz="1400" i="1">
                              <a:latin typeface="Cambria Math" panose="02040503050406030204" pitchFamily="18" charset="0"/>
                            </a:rPr>
                            <m:t>1</m:t>
                          </m:r>
                        </m:num>
                        <m:den>
                          <m:r>
                            <a:rPr lang="en-HK" sz="1400" i="1">
                              <a:latin typeface="Cambria Math" panose="02040503050406030204" pitchFamily="18" charset="0"/>
                            </a:rPr>
                            <m:t>3</m:t>
                          </m:r>
                        </m:den>
                      </m:f>
                      <m:d>
                        <m:dPr>
                          <m:ctrlPr>
                            <a:rPr lang="en-HK" sz="1400" i="1">
                              <a:latin typeface="Cambria Math" panose="02040503050406030204" pitchFamily="18" charset="0"/>
                            </a:rPr>
                          </m:ctrlPr>
                        </m:dPr>
                        <m:e>
                          <m:r>
                            <a:rPr lang="en-HK" sz="1400" i="1">
                              <a:latin typeface="Cambria Math" panose="02040503050406030204" pitchFamily="18" charset="0"/>
                            </a:rPr>
                            <m:t>0+0+0</m:t>
                          </m:r>
                        </m:e>
                      </m:d>
                      <m:r>
                        <a:rPr lang="en-HK" sz="1400" i="1">
                          <a:latin typeface="Cambria Math" panose="02040503050406030204" pitchFamily="18" charset="0"/>
                        </a:rPr>
                        <m:t>=0</m:t>
                      </m:r>
                    </m:oMath>
                  </m:oMathPara>
                </a14:m>
                <a:endParaRPr lang="en-US" sz="1400" dirty="0"/>
              </a:p>
              <a:p>
                <a:endParaRPr lang="en-US" sz="1400" dirty="0"/>
              </a:p>
              <a:p>
                <a:endParaRPr lang="en-US" sz="1600" dirty="0"/>
              </a:p>
              <a:p>
                <a:endParaRPr lang="en-US" sz="1600" dirty="0"/>
              </a:p>
              <a:p>
                <a:endParaRPr lang="en-US" sz="1600" dirty="0"/>
              </a:p>
            </p:txBody>
          </p:sp>
        </mc:Choice>
        <mc:Fallback xmlns="">
          <p:sp>
            <p:nvSpPr>
              <p:cNvPr id="5" name="TextBox 4">
                <a:extLst>
                  <a:ext uri="{FF2B5EF4-FFF2-40B4-BE49-F238E27FC236}">
                    <a16:creationId xmlns:a16="http://schemas.microsoft.com/office/drawing/2014/main" id="{28B177B3-7D6E-434D-AA21-ED812F46E4D7}"/>
                  </a:ext>
                </a:extLst>
              </p:cNvPr>
              <p:cNvSpPr txBox="1">
                <a:spLocks noRot="1" noChangeAspect="1" noMove="1" noResize="1" noEditPoints="1" noAdjustHandles="1" noChangeArrowheads="1" noChangeShapeType="1" noTextEdit="1"/>
              </p:cNvSpPr>
              <p:nvPr/>
            </p:nvSpPr>
            <p:spPr>
              <a:xfrm>
                <a:off x="612508" y="2577301"/>
                <a:ext cx="7565607" cy="4616264"/>
              </a:xfrm>
              <a:prstGeom prst="rect">
                <a:avLst/>
              </a:prstGeom>
              <a:blipFill>
                <a:blip r:embed="rId4"/>
                <a:stretch>
                  <a:fillRect l="-4348" t="-793" b="-2378"/>
                </a:stretch>
              </a:blipFill>
            </p:spPr>
            <p:txBody>
              <a:bodyPr/>
              <a:lstStyle/>
              <a:p>
                <a:r>
                  <a:rPr lang="en-US">
                    <a:noFill/>
                  </a:rPr>
                  <a:t> </a:t>
                </a:r>
              </a:p>
            </p:txBody>
          </p:sp>
        </mc:Fallback>
      </mc:AlternateContent>
      <p:pic>
        <p:nvPicPr>
          <p:cNvPr id="15" name="Picture 14">
            <a:extLst>
              <a:ext uri="{FF2B5EF4-FFF2-40B4-BE49-F238E27FC236}">
                <a16:creationId xmlns:a16="http://schemas.microsoft.com/office/drawing/2014/main" id="{55BB0287-5D54-4153-9B8A-F4438E67BCEA}"/>
              </a:ext>
            </a:extLst>
          </p:cNvPr>
          <p:cNvPicPr>
            <a:picLocks noChangeAspect="1"/>
          </p:cNvPicPr>
          <p:nvPr/>
        </p:nvPicPr>
        <p:blipFill>
          <a:blip r:embed="rId5"/>
          <a:stretch>
            <a:fillRect/>
          </a:stretch>
        </p:blipFill>
        <p:spPr>
          <a:xfrm>
            <a:off x="612508" y="3000681"/>
            <a:ext cx="3000277" cy="1645920"/>
          </a:xfrm>
          <a:prstGeom prst="rect">
            <a:avLst/>
          </a:prstGeom>
        </p:spPr>
      </p:pic>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3B495D90-A510-405A-A755-49240F2DDA62}"/>
                  </a:ext>
                </a:extLst>
              </p:cNvPr>
              <p:cNvSpPr txBox="1"/>
              <p:nvPr/>
            </p:nvSpPr>
            <p:spPr>
              <a:xfrm>
                <a:off x="3906176" y="2577300"/>
                <a:ext cx="7565607" cy="4646208"/>
              </a:xfrm>
              <a:prstGeom prst="rect">
                <a:avLst/>
              </a:prstGeom>
              <a:noFill/>
            </p:spPr>
            <p:txBody>
              <a:bodyPr wrap="square" rtlCol="0">
                <a:spAutoFit/>
              </a:bodyPr>
              <a:lstStyle/>
              <a:p>
                <a:r>
                  <a:rPr lang="en-HK" sz="2000" dirty="0"/>
                  <a:t>Random graph:</a:t>
                </a:r>
              </a:p>
              <a:p>
                <a:endParaRPr lang="en-US" sz="1400" i="1" dirty="0">
                  <a:latin typeface="Cambria Math" panose="02040503050406030204" pitchFamily="18" charset="0"/>
                </a:endParaRPr>
              </a:p>
              <a:p>
                <a:endParaRPr lang="en-US" sz="1400" i="1" dirty="0">
                  <a:latin typeface="Cambria Math" panose="02040503050406030204" pitchFamily="18" charset="0"/>
                </a:endParaRPr>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pPr/>
                <a14:m>
                  <m:oMathPara xmlns:m="http://schemas.openxmlformats.org/officeDocument/2006/math">
                    <m:oMathParaPr>
                      <m:jc m:val="left"/>
                    </m:oMathParaPr>
                    <m:oMath xmlns:m="http://schemas.openxmlformats.org/officeDocument/2006/math">
                      <m:f>
                        <m:fPr>
                          <m:ctrlPr>
                            <a:rPr lang="en-US" sz="1400" i="1">
                              <a:latin typeface="Cambria Math" panose="02040503050406030204" pitchFamily="18" charset="0"/>
                            </a:rPr>
                          </m:ctrlPr>
                        </m:fPr>
                        <m:num>
                          <m:r>
                            <a:rPr lang="en-HK" sz="1400" i="1">
                              <a:latin typeface="Cambria Math" panose="02040503050406030204" pitchFamily="18" charset="0"/>
                            </a:rPr>
                            <m:t>1</m:t>
                          </m:r>
                        </m:num>
                        <m:den>
                          <m:r>
                            <a:rPr lang="en-HK" sz="1400" i="1">
                              <a:latin typeface="Cambria Math" panose="02040503050406030204" pitchFamily="18" charset="0"/>
                            </a:rPr>
                            <m:t>|</m:t>
                          </m:r>
                          <m:sSub>
                            <m:sSubPr>
                              <m:ctrlPr>
                                <a:rPr lang="en-HK" sz="1400" b="0" i="1" smtClean="0">
                                  <a:latin typeface="Cambria Math" panose="02040503050406030204" pitchFamily="18" charset="0"/>
                                </a:rPr>
                              </m:ctrlPr>
                            </m:sSubPr>
                            <m:e>
                              <m:r>
                                <a:rPr lang="en-HK" sz="1400" i="1">
                                  <a:latin typeface="Cambria Math" panose="02040503050406030204" pitchFamily="18" charset="0"/>
                                </a:rPr>
                                <m:t>ℰ</m:t>
                              </m:r>
                            </m:e>
                            <m:sub>
                              <m:r>
                                <a:rPr lang="en-HK" sz="1400" b="0" i="1" smtClean="0">
                                  <a:latin typeface="Cambria Math" panose="02040503050406030204" pitchFamily="18" charset="0"/>
                                </a:rPr>
                                <m:t>𝑟𝑎𝑛𝑑𝑜𝑚</m:t>
                              </m:r>
                            </m:sub>
                          </m:sSub>
                          <m:r>
                            <a:rPr lang="en-HK" sz="1400" i="1">
                              <a:latin typeface="Cambria Math" panose="02040503050406030204" pitchFamily="18" charset="0"/>
                            </a:rPr>
                            <m:t>|</m:t>
                          </m:r>
                        </m:den>
                      </m:f>
                      <m:nary>
                        <m:naryPr>
                          <m:chr m:val="∑"/>
                          <m:limLoc m:val="subSup"/>
                          <m:supHide m:val="on"/>
                          <m:ctrlPr>
                            <a:rPr lang="en-US" sz="1400" i="1">
                              <a:latin typeface="Cambria Math" panose="02040503050406030204" pitchFamily="18" charset="0"/>
                            </a:rPr>
                          </m:ctrlPr>
                        </m:naryPr>
                        <m:sub>
                          <m:r>
                            <a:rPr lang="en-HK" sz="1400" i="1">
                              <a:latin typeface="Cambria Math" panose="02040503050406030204" pitchFamily="18" charset="0"/>
                            </a:rPr>
                            <m:t>𝑒</m:t>
                          </m:r>
                          <m:r>
                            <a:rPr lang="en-HK" sz="1400" i="1">
                              <a:latin typeface="Cambria Math" panose="02040503050406030204" pitchFamily="18" charset="0"/>
                            </a:rPr>
                            <m:t>∈</m:t>
                          </m:r>
                          <m:sSub>
                            <m:sSubPr>
                              <m:ctrlPr>
                                <a:rPr lang="en-US" sz="1400" b="0" i="1" smtClean="0">
                                  <a:latin typeface="Cambria Math" panose="02040503050406030204" pitchFamily="18" charset="0"/>
                                </a:rPr>
                              </m:ctrlPr>
                            </m:sSubPr>
                            <m:e>
                              <m:r>
                                <a:rPr lang="en-HK" sz="1400" i="1">
                                  <a:latin typeface="Cambria Math" panose="02040503050406030204" pitchFamily="18" charset="0"/>
                                </a:rPr>
                                <m:t>ℰ</m:t>
                              </m:r>
                            </m:e>
                            <m:sub>
                              <m:r>
                                <a:rPr lang="en-US" sz="1400" b="0" i="1" smtClean="0">
                                  <a:latin typeface="Cambria Math" panose="02040503050406030204" pitchFamily="18" charset="0"/>
                                </a:rPr>
                                <m:t>𝑟𝑎𝑛𝑑𝑜𝑚</m:t>
                              </m:r>
                            </m:sub>
                          </m:sSub>
                        </m:sub>
                        <m:sup/>
                        <m:e>
                          <m:sSub>
                            <m:sSubPr>
                              <m:ctrlPr>
                                <a:rPr lang="en-US" sz="1400" i="1">
                                  <a:latin typeface="Cambria Math" panose="02040503050406030204" pitchFamily="18" charset="0"/>
                                </a:rPr>
                              </m:ctrlPr>
                            </m:sSubPr>
                            <m:e>
                              <m:r>
                                <a:rPr lang="en-HK" sz="1400" i="1">
                                  <a:latin typeface="Cambria Math" panose="02040503050406030204" pitchFamily="18" charset="0"/>
                                </a:rPr>
                                <m:t>𝛿</m:t>
                              </m:r>
                            </m:e>
                            <m:sub>
                              <m:r>
                                <a:rPr lang="en-HK" sz="1400" i="1">
                                  <a:latin typeface="Cambria Math" panose="02040503050406030204" pitchFamily="18" charset="0"/>
                                </a:rPr>
                                <m:t>1</m:t>
                              </m:r>
                            </m:sub>
                          </m:sSub>
                          <m:r>
                            <a:rPr lang="en-HK" sz="1400" i="1">
                              <a:latin typeface="Cambria Math" panose="02040503050406030204" pitchFamily="18" charset="0"/>
                            </a:rPr>
                            <m:t>(</m:t>
                          </m:r>
                          <m:r>
                            <a:rPr lang="en-HK" sz="1400" i="1">
                              <a:latin typeface="Cambria Math" panose="02040503050406030204" pitchFamily="18" charset="0"/>
                            </a:rPr>
                            <m:t>ℰ</m:t>
                          </m:r>
                          <m:r>
                            <a:rPr lang="en-HK" sz="1400" i="1">
                              <a:latin typeface="Cambria Math" panose="02040503050406030204" pitchFamily="18" charset="0"/>
                            </a:rPr>
                            <m:t>,</m:t>
                          </m:r>
                          <m:r>
                            <a:rPr lang="en-HK" sz="1400" i="1">
                              <a:latin typeface="Cambria Math" panose="02040503050406030204" pitchFamily="18" charset="0"/>
                            </a:rPr>
                            <m:t>𝑒</m:t>
                          </m:r>
                          <m:r>
                            <a:rPr lang="en-HK" sz="1400" i="1">
                              <a:latin typeface="Cambria Math" panose="02040503050406030204" pitchFamily="18" charset="0"/>
                            </a:rPr>
                            <m:t>,</m:t>
                          </m:r>
                          <m:r>
                            <a:rPr lang="en-HK" sz="1400" i="1">
                              <a:latin typeface="Cambria Math" panose="02040503050406030204" pitchFamily="18" charset="0"/>
                            </a:rPr>
                            <m:t>𝑎</m:t>
                          </m:r>
                          <m:r>
                            <a:rPr lang="en-HK" sz="1400" i="1">
                              <a:latin typeface="Cambria Math" panose="02040503050406030204" pitchFamily="18" charset="0"/>
                            </a:rPr>
                            <m:t>)</m:t>
                          </m:r>
                        </m:e>
                      </m:nary>
                      <m:r>
                        <a:rPr lang="en-HK" sz="1400" i="1">
                          <a:latin typeface="Cambria Math" panose="02040503050406030204" pitchFamily="18" charset="0"/>
                        </a:rPr>
                        <m:t>=</m:t>
                      </m:r>
                      <m:f>
                        <m:fPr>
                          <m:ctrlPr>
                            <a:rPr lang="en-HK" sz="1400" i="1">
                              <a:latin typeface="Cambria Math" panose="02040503050406030204" pitchFamily="18" charset="0"/>
                            </a:rPr>
                          </m:ctrlPr>
                        </m:fPr>
                        <m:num>
                          <m:r>
                            <a:rPr lang="en-HK" sz="1400" i="1">
                              <a:latin typeface="Cambria Math" panose="02040503050406030204" pitchFamily="18" charset="0"/>
                            </a:rPr>
                            <m:t>1</m:t>
                          </m:r>
                        </m:num>
                        <m:den>
                          <m:r>
                            <a:rPr lang="en-HK" sz="1400" b="0" i="1" smtClean="0">
                              <a:latin typeface="Cambria Math" panose="02040503050406030204" pitchFamily="18" charset="0"/>
                            </a:rPr>
                            <m:t>6</m:t>
                          </m:r>
                        </m:den>
                      </m:f>
                      <m:d>
                        <m:dPr>
                          <m:ctrlPr>
                            <a:rPr lang="en-HK" sz="1400" i="1">
                              <a:latin typeface="Cambria Math" panose="02040503050406030204" pitchFamily="18" charset="0"/>
                            </a:rPr>
                          </m:ctrlPr>
                        </m:dPr>
                        <m:e>
                          <m:r>
                            <a:rPr lang="en-HK" sz="1400" b="0" i="1" smtClean="0">
                              <a:latin typeface="Cambria Math" panose="02040503050406030204" pitchFamily="18" charset="0"/>
                            </a:rPr>
                            <m:t>1+</m:t>
                          </m:r>
                          <m:r>
                            <a:rPr lang="en-HK" sz="1400" i="1">
                              <a:latin typeface="Cambria Math" panose="02040503050406030204" pitchFamily="18" charset="0"/>
                            </a:rPr>
                            <m:t>1</m:t>
                          </m:r>
                          <m:r>
                            <a:rPr lang="en-HK" sz="1400" b="0" i="1" smtClean="0">
                              <a:latin typeface="Cambria Math" panose="02040503050406030204" pitchFamily="18" charset="0"/>
                            </a:rPr>
                            <m:t>+</m:t>
                          </m:r>
                          <m:r>
                            <a:rPr lang="en-HK" sz="1400" i="1">
                              <a:latin typeface="Cambria Math" panose="02040503050406030204" pitchFamily="18" charset="0"/>
                            </a:rPr>
                            <m:t>1+</m:t>
                          </m:r>
                          <m:r>
                            <a:rPr lang="en-HK" sz="1400" b="0" i="1" smtClean="0">
                              <a:latin typeface="Cambria Math" panose="02040503050406030204" pitchFamily="18" charset="0"/>
                            </a:rPr>
                            <m:t>1+0+1</m:t>
                          </m:r>
                        </m:e>
                      </m:d>
                      <m:r>
                        <a:rPr lang="en-HK" sz="1400" i="1">
                          <a:latin typeface="Cambria Math" panose="02040503050406030204" pitchFamily="18" charset="0"/>
                        </a:rPr>
                        <m:t>=</m:t>
                      </m:r>
                      <m:f>
                        <m:fPr>
                          <m:ctrlPr>
                            <a:rPr lang="en-HK" sz="1400" i="1">
                              <a:latin typeface="Cambria Math" panose="02040503050406030204" pitchFamily="18" charset="0"/>
                            </a:rPr>
                          </m:ctrlPr>
                        </m:fPr>
                        <m:num>
                          <m:r>
                            <a:rPr lang="en-HK" sz="1400" b="0" i="1" smtClean="0">
                              <a:latin typeface="Cambria Math" panose="02040503050406030204" pitchFamily="18" charset="0"/>
                            </a:rPr>
                            <m:t>5</m:t>
                          </m:r>
                        </m:num>
                        <m:den>
                          <m:r>
                            <a:rPr lang="en-HK" sz="1400" b="0" i="1" smtClean="0">
                              <a:latin typeface="Cambria Math" panose="02040503050406030204" pitchFamily="18" charset="0"/>
                            </a:rPr>
                            <m:t>6</m:t>
                          </m:r>
                        </m:den>
                      </m:f>
                    </m:oMath>
                  </m:oMathPara>
                </a14:m>
                <a:endParaRPr lang="en-US" sz="1400" dirty="0"/>
              </a:p>
              <a:p>
                <a:pPr/>
                <a14:m>
                  <m:oMathPara xmlns:m="http://schemas.openxmlformats.org/officeDocument/2006/math">
                    <m:oMathParaPr>
                      <m:jc m:val="left"/>
                    </m:oMathParaPr>
                    <m:oMath xmlns:m="http://schemas.openxmlformats.org/officeDocument/2006/math">
                      <m:f>
                        <m:fPr>
                          <m:ctrlPr>
                            <a:rPr lang="en-US" sz="1400" i="1">
                              <a:latin typeface="Cambria Math" panose="02040503050406030204" pitchFamily="18" charset="0"/>
                            </a:rPr>
                          </m:ctrlPr>
                        </m:fPr>
                        <m:num>
                          <m:r>
                            <a:rPr lang="en-HK" sz="1400" i="1">
                              <a:latin typeface="Cambria Math" panose="02040503050406030204" pitchFamily="18" charset="0"/>
                            </a:rPr>
                            <m:t>1</m:t>
                          </m:r>
                        </m:num>
                        <m:den>
                          <m:r>
                            <a:rPr lang="en-HK" sz="1400" i="1">
                              <a:latin typeface="Cambria Math" panose="02040503050406030204" pitchFamily="18" charset="0"/>
                            </a:rPr>
                            <m:t>|</m:t>
                          </m:r>
                          <m:sSub>
                            <m:sSubPr>
                              <m:ctrlPr>
                                <a:rPr lang="en-HK" sz="1400" i="1">
                                  <a:latin typeface="Cambria Math" panose="02040503050406030204" pitchFamily="18" charset="0"/>
                                </a:rPr>
                              </m:ctrlPr>
                            </m:sSubPr>
                            <m:e>
                              <m:r>
                                <a:rPr lang="en-HK" sz="1400" i="1">
                                  <a:latin typeface="Cambria Math" panose="02040503050406030204" pitchFamily="18" charset="0"/>
                                </a:rPr>
                                <m:t>ℰ</m:t>
                              </m:r>
                            </m:e>
                            <m:sub>
                              <m:r>
                                <a:rPr lang="en-HK" sz="1400" i="1">
                                  <a:latin typeface="Cambria Math" panose="02040503050406030204" pitchFamily="18" charset="0"/>
                                </a:rPr>
                                <m:t>𝑟𝑎𝑛𝑑𝑜𝑚</m:t>
                              </m:r>
                            </m:sub>
                          </m:sSub>
                          <m:r>
                            <a:rPr lang="en-HK" sz="1400" i="1">
                              <a:latin typeface="Cambria Math" panose="02040503050406030204" pitchFamily="18" charset="0"/>
                            </a:rPr>
                            <m:t>|</m:t>
                          </m:r>
                        </m:den>
                      </m:f>
                      <m:nary>
                        <m:naryPr>
                          <m:chr m:val="∑"/>
                          <m:limLoc m:val="subSup"/>
                          <m:supHide m:val="on"/>
                          <m:ctrlPr>
                            <a:rPr lang="en-US" sz="1400" i="1">
                              <a:latin typeface="Cambria Math" panose="02040503050406030204" pitchFamily="18" charset="0"/>
                            </a:rPr>
                          </m:ctrlPr>
                        </m:naryPr>
                        <m:sub>
                          <m:r>
                            <a:rPr lang="en-HK" sz="1400" i="1">
                              <a:latin typeface="Cambria Math" panose="02040503050406030204" pitchFamily="18" charset="0"/>
                            </a:rPr>
                            <m:t>𝑒</m:t>
                          </m:r>
                          <m:r>
                            <a:rPr lang="en-HK" sz="1400" i="1">
                              <a:latin typeface="Cambria Math" panose="02040503050406030204" pitchFamily="18" charset="0"/>
                            </a:rPr>
                            <m:t>∈</m:t>
                          </m:r>
                          <m:sSub>
                            <m:sSubPr>
                              <m:ctrlPr>
                                <a:rPr lang="en-US" sz="1400" i="1">
                                  <a:latin typeface="Cambria Math" panose="02040503050406030204" pitchFamily="18" charset="0"/>
                                </a:rPr>
                              </m:ctrlPr>
                            </m:sSubPr>
                            <m:e>
                              <m:r>
                                <a:rPr lang="en-HK" sz="1400" i="1">
                                  <a:latin typeface="Cambria Math" panose="02040503050406030204" pitchFamily="18" charset="0"/>
                                </a:rPr>
                                <m:t>ℰ</m:t>
                              </m:r>
                            </m:e>
                            <m:sub>
                              <m:r>
                                <a:rPr lang="en-US" sz="1400" i="1">
                                  <a:latin typeface="Cambria Math" panose="02040503050406030204" pitchFamily="18" charset="0"/>
                                </a:rPr>
                                <m:t>𝑟𝑎𝑛𝑑𝑜𝑚</m:t>
                              </m:r>
                            </m:sub>
                          </m:sSub>
                        </m:sub>
                        <m:sup/>
                        <m:e>
                          <m:sSub>
                            <m:sSubPr>
                              <m:ctrlPr>
                                <a:rPr lang="en-US" sz="1400" i="1">
                                  <a:latin typeface="Cambria Math" panose="02040503050406030204" pitchFamily="18" charset="0"/>
                                </a:rPr>
                              </m:ctrlPr>
                            </m:sSubPr>
                            <m:e>
                              <m:r>
                                <a:rPr lang="en-HK" sz="1400" i="1">
                                  <a:latin typeface="Cambria Math" panose="02040503050406030204" pitchFamily="18" charset="0"/>
                                </a:rPr>
                                <m:t>𝛿</m:t>
                              </m:r>
                            </m:e>
                            <m:sub>
                              <m:r>
                                <a:rPr lang="en-HK" sz="1400" i="1">
                                  <a:latin typeface="Cambria Math" panose="02040503050406030204" pitchFamily="18" charset="0"/>
                                </a:rPr>
                                <m:t>1</m:t>
                              </m:r>
                            </m:sub>
                          </m:sSub>
                          <m:r>
                            <a:rPr lang="en-HK" sz="1400" i="1">
                              <a:latin typeface="Cambria Math" panose="02040503050406030204" pitchFamily="18" charset="0"/>
                            </a:rPr>
                            <m:t>(</m:t>
                          </m:r>
                          <m:r>
                            <a:rPr lang="en-HK" sz="1400" i="1">
                              <a:latin typeface="Cambria Math" panose="02040503050406030204" pitchFamily="18" charset="0"/>
                            </a:rPr>
                            <m:t>ℰ</m:t>
                          </m:r>
                          <m:r>
                            <a:rPr lang="en-HK" sz="1400" i="1">
                              <a:latin typeface="Cambria Math" panose="02040503050406030204" pitchFamily="18" charset="0"/>
                            </a:rPr>
                            <m:t>,</m:t>
                          </m:r>
                          <m:r>
                            <a:rPr lang="en-HK" sz="1400" i="1">
                              <a:latin typeface="Cambria Math" panose="02040503050406030204" pitchFamily="18" charset="0"/>
                            </a:rPr>
                            <m:t>𝑒</m:t>
                          </m:r>
                          <m:r>
                            <a:rPr lang="en-HK" sz="1400" i="1">
                              <a:latin typeface="Cambria Math" panose="02040503050406030204" pitchFamily="18" charset="0"/>
                            </a:rPr>
                            <m:t>,</m:t>
                          </m:r>
                          <m:r>
                            <a:rPr lang="en-HK" sz="1400" i="1">
                              <a:latin typeface="Cambria Math" panose="02040503050406030204" pitchFamily="18" charset="0"/>
                            </a:rPr>
                            <m:t>𝑏</m:t>
                          </m:r>
                          <m:r>
                            <a:rPr lang="en-HK" sz="1400" i="1">
                              <a:latin typeface="Cambria Math" panose="02040503050406030204" pitchFamily="18" charset="0"/>
                            </a:rPr>
                            <m:t>)</m:t>
                          </m:r>
                        </m:e>
                      </m:nary>
                      <m:r>
                        <a:rPr lang="en-HK" sz="1400" i="1">
                          <a:latin typeface="Cambria Math" panose="02040503050406030204" pitchFamily="18" charset="0"/>
                        </a:rPr>
                        <m:t>=</m:t>
                      </m:r>
                      <m:f>
                        <m:fPr>
                          <m:ctrlPr>
                            <a:rPr lang="en-HK" sz="1400" i="1">
                              <a:latin typeface="Cambria Math" panose="02040503050406030204" pitchFamily="18" charset="0"/>
                            </a:rPr>
                          </m:ctrlPr>
                        </m:fPr>
                        <m:num>
                          <m:r>
                            <a:rPr lang="en-HK" sz="1400" i="1">
                              <a:latin typeface="Cambria Math" panose="02040503050406030204" pitchFamily="18" charset="0"/>
                            </a:rPr>
                            <m:t>1</m:t>
                          </m:r>
                        </m:num>
                        <m:den>
                          <m:r>
                            <a:rPr lang="en-HK" sz="1400" b="0" i="1" smtClean="0">
                              <a:latin typeface="Cambria Math" panose="02040503050406030204" pitchFamily="18" charset="0"/>
                            </a:rPr>
                            <m:t>6</m:t>
                          </m:r>
                        </m:den>
                      </m:f>
                      <m:d>
                        <m:dPr>
                          <m:ctrlPr>
                            <a:rPr lang="en-HK" sz="1400" i="1">
                              <a:latin typeface="Cambria Math" panose="02040503050406030204" pitchFamily="18" charset="0"/>
                            </a:rPr>
                          </m:ctrlPr>
                        </m:dPr>
                        <m:e>
                          <m:r>
                            <a:rPr lang="en-HK" sz="1400" b="0" i="1" smtClean="0">
                              <a:latin typeface="Cambria Math" panose="02040503050406030204" pitchFamily="18" charset="0"/>
                            </a:rPr>
                            <m:t>0+1+1+0</m:t>
                          </m:r>
                          <m:r>
                            <a:rPr lang="en-HK" sz="1400" i="1">
                              <a:latin typeface="Cambria Math" panose="02040503050406030204" pitchFamily="18" charset="0"/>
                            </a:rPr>
                            <m:t>+</m:t>
                          </m:r>
                          <m:r>
                            <a:rPr lang="en-HK" sz="1400" b="0" i="1" smtClean="0">
                              <a:latin typeface="Cambria Math" panose="02040503050406030204" pitchFamily="18" charset="0"/>
                            </a:rPr>
                            <m:t>1</m:t>
                          </m:r>
                          <m:r>
                            <a:rPr lang="en-HK" sz="1400" i="1">
                              <a:latin typeface="Cambria Math" panose="02040503050406030204" pitchFamily="18" charset="0"/>
                            </a:rPr>
                            <m:t>+0</m:t>
                          </m:r>
                        </m:e>
                      </m:d>
                      <m:r>
                        <a:rPr lang="en-HK" sz="1400" i="1">
                          <a:latin typeface="Cambria Math" panose="02040503050406030204" pitchFamily="18" charset="0"/>
                        </a:rPr>
                        <m:t>=</m:t>
                      </m:r>
                      <m:f>
                        <m:fPr>
                          <m:ctrlPr>
                            <a:rPr lang="en-HK" sz="1400" b="0" i="1" smtClean="0">
                              <a:latin typeface="Cambria Math" panose="02040503050406030204" pitchFamily="18" charset="0"/>
                            </a:rPr>
                          </m:ctrlPr>
                        </m:fPr>
                        <m:num>
                          <m:r>
                            <a:rPr lang="en-HK" sz="1400" b="0" i="1" smtClean="0">
                              <a:latin typeface="Cambria Math" panose="02040503050406030204" pitchFamily="18" charset="0"/>
                            </a:rPr>
                            <m:t>1</m:t>
                          </m:r>
                        </m:num>
                        <m:den>
                          <m:r>
                            <a:rPr lang="en-HK" sz="1400" b="0" i="1" smtClean="0">
                              <a:latin typeface="Cambria Math" panose="02040503050406030204" pitchFamily="18" charset="0"/>
                            </a:rPr>
                            <m:t>2</m:t>
                          </m:r>
                        </m:den>
                      </m:f>
                    </m:oMath>
                  </m:oMathPara>
                </a14:m>
                <a:endParaRPr lang="en-US" sz="1400" dirty="0"/>
              </a:p>
              <a:p>
                <a:pPr/>
                <a14:m>
                  <m:oMathPara xmlns:m="http://schemas.openxmlformats.org/officeDocument/2006/math">
                    <m:oMathParaPr>
                      <m:jc m:val="left"/>
                    </m:oMathParaPr>
                    <m:oMath xmlns:m="http://schemas.openxmlformats.org/officeDocument/2006/math">
                      <m:f>
                        <m:fPr>
                          <m:ctrlPr>
                            <a:rPr lang="en-US" sz="1400" i="1">
                              <a:latin typeface="Cambria Math" panose="02040503050406030204" pitchFamily="18" charset="0"/>
                            </a:rPr>
                          </m:ctrlPr>
                        </m:fPr>
                        <m:num>
                          <m:r>
                            <a:rPr lang="en-HK" sz="1400" i="1">
                              <a:latin typeface="Cambria Math" panose="02040503050406030204" pitchFamily="18" charset="0"/>
                            </a:rPr>
                            <m:t>1</m:t>
                          </m:r>
                        </m:num>
                        <m:den>
                          <m:r>
                            <a:rPr lang="en-HK" sz="1400" i="1">
                              <a:latin typeface="Cambria Math" panose="02040503050406030204" pitchFamily="18" charset="0"/>
                            </a:rPr>
                            <m:t>|</m:t>
                          </m:r>
                          <m:sSub>
                            <m:sSubPr>
                              <m:ctrlPr>
                                <a:rPr lang="en-HK" sz="1400" i="1">
                                  <a:latin typeface="Cambria Math" panose="02040503050406030204" pitchFamily="18" charset="0"/>
                                </a:rPr>
                              </m:ctrlPr>
                            </m:sSubPr>
                            <m:e>
                              <m:r>
                                <a:rPr lang="en-HK" sz="1400" i="1">
                                  <a:latin typeface="Cambria Math" panose="02040503050406030204" pitchFamily="18" charset="0"/>
                                </a:rPr>
                                <m:t>ℰ</m:t>
                              </m:r>
                            </m:e>
                            <m:sub>
                              <m:r>
                                <a:rPr lang="en-HK" sz="1400" i="1">
                                  <a:latin typeface="Cambria Math" panose="02040503050406030204" pitchFamily="18" charset="0"/>
                                </a:rPr>
                                <m:t>𝑟𝑎𝑛𝑑𝑜𝑚</m:t>
                              </m:r>
                            </m:sub>
                          </m:sSub>
                          <m:r>
                            <a:rPr lang="en-HK" sz="1400" i="1">
                              <a:latin typeface="Cambria Math" panose="02040503050406030204" pitchFamily="18" charset="0"/>
                            </a:rPr>
                            <m:t>|</m:t>
                          </m:r>
                        </m:den>
                      </m:f>
                      <m:nary>
                        <m:naryPr>
                          <m:chr m:val="∑"/>
                          <m:limLoc m:val="subSup"/>
                          <m:supHide m:val="on"/>
                          <m:ctrlPr>
                            <a:rPr lang="en-US" sz="1400" i="1">
                              <a:latin typeface="Cambria Math" panose="02040503050406030204" pitchFamily="18" charset="0"/>
                            </a:rPr>
                          </m:ctrlPr>
                        </m:naryPr>
                        <m:sub>
                          <m:r>
                            <a:rPr lang="en-HK" sz="1400" i="1">
                              <a:latin typeface="Cambria Math" panose="02040503050406030204" pitchFamily="18" charset="0"/>
                            </a:rPr>
                            <m:t>𝑒</m:t>
                          </m:r>
                          <m:r>
                            <a:rPr lang="en-HK" sz="1400" i="1">
                              <a:latin typeface="Cambria Math" panose="02040503050406030204" pitchFamily="18" charset="0"/>
                            </a:rPr>
                            <m:t>∈</m:t>
                          </m:r>
                          <m:sSub>
                            <m:sSubPr>
                              <m:ctrlPr>
                                <a:rPr lang="en-US" sz="1400" i="1">
                                  <a:latin typeface="Cambria Math" panose="02040503050406030204" pitchFamily="18" charset="0"/>
                                </a:rPr>
                              </m:ctrlPr>
                            </m:sSubPr>
                            <m:e>
                              <m:r>
                                <a:rPr lang="en-HK" sz="1400" i="1">
                                  <a:latin typeface="Cambria Math" panose="02040503050406030204" pitchFamily="18" charset="0"/>
                                </a:rPr>
                                <m:t>ℰ</m:t>
                              </m:r>
                            </m:e>
                            <m:sub>
                              <m:r>
                                <a:rPr lang="en-US" sz="1400" i="1">
                                  <a:latin typeface="Cambria Math" panose="02040503050406030204" pitchFamily="18" charset="0"/>
                                </a:rPr>
                                <m:t>𝑟𝑎𝑛𝑑𝑜𝑚</m:t>
                              </m:r>
                            </m:sub>
                          </m:sSub>
                        </m:sub>
                        <m:sup/>
                        <m:e>
                          <m:sSub>
                            <m:sSubPr>
                              <m:ctrlPr>
                                <a:rPr lang="en-US" sz="1400" i="1">
                                  <a:latin typeface="Cambria Math" panose="02040503050406030204" pitchFamily="18" charset="0"/>
                                </a:rPr>
                              </m:ctrlPr>
                            </m:sSubPr>
                            <m:e>
                              <m:r>
                                <a:rPr lang="en-HK" sz="1400" i="1">
                                  <a:latin typeface="Cambria Math" panose="02040503050406030204" pitchFamily="18" charset="0"/>
                                </a:rPr>
                                <m:t>𝛿</m:t>
                              </m:r>
                            </m:e>
                            <m:sub>
                              <m:r>
                                <a:rPr lang="en-HK" sz="1400" i="1">
                                  <a:latin typeface="Cambria Math" panose="02040503050406030204" pitchFamily="18" charset="0"/>
                                </a:rPr>
                                <m:t>1</m:t>
                              </m:r>
                            </m:sub>
                          </m:sSub>
                          <m:r>
                            <a:rPr lang="en-HK" sz="1400" i="1">
                              <a:latin typeface="Cambria Math" panose="02040503050406030204" pitchFamily="18" charset="0"/>
                            </a:rPr>
                            <m:t>(</m:t>
                          </m:r>
                          <m:r>
                            <a:rPr lang="en-HK" sz="1400" i="1">
                              <a:latin typeface="Cambria Math" panose="02040503050406030204" pitchFamily="18" charset="0"/>
                            </a:rPr>
                            <m:t>ℰ</m:t>
                          </m:r>
                          <m:r>
                            <a:rPr lang="en-HK" sz="1400" i="1">
                              <a:latin typeface="Cambria Math" panose="02040503050406030204" pitchFamily="18" charset="0"/>
                            </a:rPr>
                            <m:t>,</m:t>
                          </m:r>
                          <m:r>
                            <a:rPr lang="en-HK" sz="1400" i="1">
                              <a:latin typeface="Cambria Math" panose="02040503050406030204" pitchFamily="18" charset="0"/>
                            </a:rPr>
                            <m:t>𝑒</m:t>
                          </m:r>
                          <m:r>
                            <a:rPr lang="en-HK" sz="1400" i="1">
                              <a:latin typeface="Cambria Math" panose="02040503050406030204" pitchFamily="18" charset="0"/>
                            </a:rPr>
                            <m:t>,</m:t>
                          </m:r>
                          <m:r>
                            <a:rPr lang="en-HK" sz="1400" i="1">
                              <a:latin typeface="Cambria Math" panose="02040503050406030204" pitchFamily="18" charset="0"/>
                            </a:rPr>
                            <m:t>𝑐</m:t>
                          </m:r>
                          <m:r>
                            <a:rPr lang="en-HK" sz="1400" i="1">
                              <a:latin typeface="Cambria Math" panose="02040503050406030204" pitchFamily="18" charset="0"/>
                            </a:rPr>
                            <m:t>)</m:t>
                          </m:r>
                        </m:e>
                      </m:nary>
                      <m:r>
                        <a:rPr lang="en-HK" sz="1400" i="1">
                          <a:latin typeface="Cambria Math" panose="02040503050406030204" pitchFamily="18" charset="0"/>
                        </a:rPr>
                        <m:t>=</m:t>
                      </m:r>
                      <m:f>
                        <m:fPr>
                          <m:ctrlPr>
                            <a:rPr lang="en-HK" sz="1400" i="1">
                              <a:latin typeface="Cambria Math" panose="02040503050406030204" pitchFamily="18" charset="0"/>
                            </a:rPr>
                          </m:ctrlPr>
                        </m:fPr>
                        <m:num>
                          <m:r>
                            <a:rPr lang="en-HK" sz="1400" i="1">
                              <a:latin typeface="Cambria Math" panose="02040503050406030204" pitchFamily="18" charset="0"/>
                            </a:rPr>
                            <m:t>1</m:t>
                          </m:r>
                        </m:num>
                        <m:den>
                          <m:r>
                            <a:rPr lang="en-HK" sz="1400" b="0" i="1" smtClean="0">
                              <a:latin typeface="Cambria Math" panose="02040503050406030204" pitchFamily="18" charset="0"/>
                            </a:rPr>
                            <m:t>6</m:t>
                          </m:r>
                        </m:den>
                      </m:f>
                      <m:d>
                        <m:dPr>
                          <m:ctrlPr>
                            <a:rPr lang="en-HK" sz="1400" i="1">
                              <a:latin typeface="Cambria Math" panose="02040503050406030204" pitchFamily="18" charset="0"/>
                            </a:rPr>
                          </m:ctrlPr>
                        </m:dPr>
                        <m:e>
                          <m:r>
                            <a:rPr lang="en-HK" sz="1400" b="0" i="1" smtClean="0">
                              <a:latin typeface="Cambria Math" panose="02040503050406030204" pitchFamily="18" charset="0"/>
                            </a:rPr>
                            <m:t>0+</m:t>
                          </m:r>
                          <m:r>
                            <a:rPr lang="en-HK" sz="1400" i="1">
                              <a:latin typeface="Cambria Math" panose="02040503050406030204" pitchFamily="18" charset="0"/>
                            </a:rPr>
                            <m:t>0+0</m:t>
                          </m:r>
                          <m:r>
                            <a:rPr lang="en-HK" sz="1400" b="0" i="1" smtClean="0">
                              <a:latin typeface="Cambria Math" panose="02040503050406030204" pitchFamily="18" charset="0"/>
                            </a:rPr>
                            <m:t>+0+0</m:t>
                          </m:r>
                        </m:e>
                      </m:d>
                      <m:r>
                        <a:rPr lang="en-HK" sz="1400" i="1">
                          <a:latin typeface="Cambria Math" panose="02040503050406030204" pitchFamily="18" charset="0"/>
                        </a:rPr>
                        <m:t>=0</m:t>
                      </m:r>
                    </m:oMath>
                  </m:oMathPara>
                </a14:m>
                <a:endParaRPr lang="en-US" sz="1400" dirty="0"/>
              </a:p>
              <a:p>
                <a:endParaRPr lang="en-US" sz="1400" dirty="0"/>
              </a:p>
              <a:p>
                <a:endParaRPr lang="en-US" sz="1400" dirty="0"/>
              </a:p>
              <a:p>
                <a:endParaRPr lang="en-US" sz="1600" dirty="0"/>
              </a:p>
              <a:p>
                <a:endParaRPr lang="en-US" sz="1600" dirty="0"/>
              </a:p>
            </p:txBody>
          </p:sp>
        </mc:Choice>
        <mc:Fallback xmlns="">
          <p:sp>
            <p:nvSpPr>
              <p:cNvPr id="41" name="TextBox 40">
                <a:extLst>
                  <a:ext uri="{FF2B5EF4-FFF2-40B4-BE49-F238E27FC236}">
                    <a16:creationId xmlns:a16="http://schemas.microsoft.com/office/drawing/2014/main" id="{3B495D90-A510-405A-A755-49240F2DDA62}"/>
                  </a:ext>
                </a:extLst>
              </p:cNvPr>
              <p:cNvSpPr txBox="1">
                <a:spLocks noRot="1" noChangeAspect="1" noMove="1" noResize="1" noEditPoints="1" noAdjustHandles="1" noChangeArrowheads="1" noChangeShapeType="1" noTextEdit="1"/>
              </p:cNvSpPr>
              <p:nvPr/>
            </p:nvSpPr>
            <p:spPr>
              <a:xfrm>
                <a:off x="3906176" y="2577300"/>
                <a:ext cx="7565607" cy="4646208"/>
              </a:xfrm>
              <a:prstGeom prst="rect">
                <a:avLst/>
              </a:prstGeom>
              <a:blipFill>
                <a:blip r:embed="rId6"/>
                <a:stretch>
                  <a:fillRect l="-886" t="-787" b="-26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7BDC69F4-2FC9-4145-B835-2DA5639072B7}"/>
                  </a:ext>
                </a:extLst>
              </p:cNvPr>
              <p:cNvSpPr txBox="1"/>
              <p:nvPr/>
            </p:nvSpPr>
            <p:spPr>
              <a:xfrm>
                <a:off x="1145765" y="6173845"/>
                <a:ext cx="6852469" cy="731290"/>
              </a:xfrm>
              <a:prstGeom prst="rect">
                <a:avLst/>
              </a:prstGeom>
              <a:noFill/>
            </p:spPr>
            <p:txBody>
              <a:bodyPr wrap="square" rtlCol="0">
                <a:spAutoFit/>
              </a:bodyPr>
              <a:lstStyle/>
              <a:p>
                <a:pPr algn="ctr"/>
                <a14:m>
                  <m:oMath xmlns:m="http://schemas.openxmlformats.org/officeDocument/2006/math">
                    <m:sSub>
                      <m:sSubPr>
                        <m:ctrlPr>
                          <a:rPr lang="en-US" i="1" smtClean="0">
                            <a:latin typeface="Cambria Math" panose="02040503050406030204" pitchFamily="18" charset="0"/>
                          </a:rPr>
                        </m:ctrlPr>
                      </m:sSubPr>
                      <m:e>
                        <m:r>
                          <a:rPr lang="en-HK" i="1">
                            <a:latin typeface="Cambria Math" panose="02040503050406030204" pitchFamily="18" charset="0"/>
                          </a:rPr>
                          <m:t>𝜉</m:t>
                        </m:r>
                      </m:e>
                      <m:sub>
                        <m:r>
                          <a:rPr lang="en-HK" b="0" i="1" smtClean="0">
                            <a:latin typeface="Cambria Math" panose="02040503050406030204" pitchFamily="18" charset="0"/>
                          </a:rPr>
                          <m:t>𝑎</m:t>
                        </m:r>
                      </m:sub>
                    </m:sSub>
                    <m:r>
                      <a:rPr lang="en-HK" b="0" i="1" smtClean="0">
                        <a:latin typeface="Cambria Math" panose="02040503050406030204" pitchFamily="18" charset="0"/>
                      </a:rPr>
                      <m:t>=</m:t>
                    </m:r>
                    <m:f>
                      <m:fPr>
                        <m:ctrlPr>
                          <a:rPr lang="en-HK" b="0" i="1" smtClean="0">
                            <a:latin typeface="Cambria Math" panose="02040503050406030204" pitchFamily="18" charset="0"/>
                          </a:rPr>
                        </m:ctrlPr>
                      </m:fPr>
                      <m:num>
                        <m:r>
                          <a:rPr lang="en-HK" b="0" i="1" smtClean="0">
                            <a:latin typeface="Cambria Math" panose="02040503050406030204" pitchFamily="18" charset="0"/>
                          </a:rPr>
                          <m:t>𝛽</m:t>
                        </m:r>
                        <m:r>
                          <a:rPr lang="en-HK" b="0" i="1" smtClean="0">
                            <a:latin typeface="Cambria Math" panose="02040503050406030204" pitchFamily="18" charset="0"/>
                          </a:rPr>
                          <m:t>+</m:t>
                        </m:r>
                        <m:f>
                          <m:fPr>
                            <m:ctrlPr>
                              <a:rPr lang="en-HK" b="0" i="1" smtClean="0">
                                <a:latin typeface="Cambria Math" panose="02040503050406030204" pitchFamily="18" charset="0"/>
                              </a:rPr>
                            </m:ctrlPr>
                          </m:fPr>
                          <m:num>
                            <m:r>
                              <a:rPr lang="en-HK" b="0" i="1" smtClean="0">
                                <a:latin typeface="Cambria Math" panose="02040503050406030204" pitchFamily="18" charset="0"/>
                              </a:rPr>
                              <m:t>5</m:t>
                            </m:r>
                          </m:num>
                          <m:den>
                            <m:r>
                              <a:rPr lang="en-HK" b="0" i="1" smtClean="0">
                                <a:latin typeface="Cambria Math" panose="02040503050406030204" pitchFamily="18" charset="0"/>
                              </a:rPr>
                              <m:t>6</m:t>
                            </m:r>
                          </m:den>
                        </m:f>
                      </m:num>
                      <m:den>
                        <m:r>
                          <a:rPr lang="en-HK" b="0" i="1" smtClean="0">
                            <a:latin typeface="Cambria Math" panose="02040503050406030204" pitchFamily="18" charset="0"/>
                          </a:rPr>
                          <m:t>𝛽</m:t>
                        </m:r>
                        <m:r>
                          <a:rPr lang="en-HK" b="0" i="1" smtClean="0">
                            <a:latin typeface="Cambria Math" panose="02040503050406030204" pitchFamily="18" charset="0"/>
                          </a:rPr>
                          <m:t>+</m:t>
                        </m:r>
                        <m:f>
                          <m:fPr>
                            <m:ctrlPr>
                              <a:rPr lang="en-HK" b="0" i="1" smtClean="0">
                                <a:latin typeface="Cambria Math" panose="02040503050406030204" pitchFamily="18" charset="0"/>
                              </a:rPr>
                            </m:ctrlPr>
                          </m:fPr>
                          <m:num>
                            <m:r>
                              <a:rPr lang="en-HK" b="0" i="1" smtClean="0">
                                <a:latin typeface="Cambria Math" panose="02040503050406030204" pitchFamily="18" charset="0"/>
                              </a:rPr>
                              <m:t>2</m:t>
                            </m:r>
                          </m:num>
                          <m:den>
                            <m:r>
                              <a:rPr lang="en-HK" b="0" i="1" smtClean="0">
                                <a:latin typeface="Cambria Math" panose="02040503050406030204" pitchFamily="18" charset="0"/>
                              </a:rPr>
                              <m:t>3</m:t>
                            </m:r>
                          </m:den>
                        </m:f>
                      </m:den>
                    </m:f>
                    <m:r>
                      <a:rPr lang="en-HK" b="0" i="1" smtClean="0">
                        <a:latin typeface="Cambria Math" panose="02040503050406030204" pitchFamily="18" charset="0"/>
                      </a:rPr>
                      <m:t>≈</m:t>
                    </m:r>
                    <m:f>
                      <m:fPr>
                        <m:ctrlPr>
                          <a:rPr lang="en-HK" b="0" i="1" smtClean="0">
                            <a:latin typeface="Cambria Math" panose="02040503050406030204" pitchFamily="18" charset="0"/>
                          </a:rPr>
                        </m:ctrlPr>
                      </m:fPr>
                      <m:num>
                        <m:r>
                          <a:rPr lang="en-HK" b="0" i="1" smtClean="0">
                            <a:latin typeface="Cambria Math" panose="02040503050406030204" pitchFamily="18" charset="0"/>
                          </a:rPr>
                          <m:t>5</m:t>
                        </m:r>
                      </m:num>
                      <m:den>
                        <m:r>
                          <a:rPr lang="en-HK" b="0" i="1" smtClean="0">
                            <a:latin typeface="Cambria Math" panose="02040503050406030204" pitchFamily="18" charset="0"/>
                          </a:rPr>
                          <m:t>4</m:t>
                        </m:r>
                      </m:den>
                    </m:f>
                  </m:oMath>
                </a14:m>
                <a:r>
                  <a:rPr lang="en-US" dirty="0"/>
                  <a:t>, </a:t>
                </a:r>
                <a14:m>
                  <m:oMath xmlns:m="http://schemas.openxmlformats.org/officeDocument/2006/math">
                    <m:sSub>
                      <m:sSubPr>
                        <m:ctrlPr>
                          <a:rPr lang="en-US" i="1">
                            <a:latin typeface="Cambria Math" panose="02040503050406030204" pitchFamily="18" charset="0"/>
                          </a:rPr>
                        </m:ctrlPr>
                      </m:sSubPr>
                      <m:e>
                        <m:r>
                          <a:rPr lang="en-HK" i="1">
                            <a:latin typeface="Cambria Math" panose="02040503050406030204" pitchFamily="18" charset="0"/>
                          </a:rPr>
                          <m:t>𝜉</m:t>
                        </m:r>
                      </m:e>
                      <m:sub>
                        <m:r>
                          <a:rPr lang="en-HK" b="0" i="1" smtClean="0">
                            <a:latin typeface="Cambria Math" panose="02040503050406030204" pitchFamily="18" charset="0"/>
                          </a:rPr>
                          <m:t>𝑏</m:t>
                        </m:r>
                      </m:sub>
                    </m:sSub>
                    <m:r>
                      <a:rPr lang="en-HK" i="1">
                        <a:latin typeface="Cambria Math" panose="02040503050406030204" pitchFamily="18" charset="0"/>
                      </a:rPr>
                      <m:t>=</m:t>
                    </m:r>
                    <m:f>
                      <m:fPr>
                        <m:ctrlPr>
                          <a:rPr lang="en-HK" i="1">
                            <a:latin typeface="Cambria Math" panose="02040503050406030204" pitchFamily="18" charset="0"/>
                          </a:rPr>
                        </m:ctrlPr>
                      </m:fPr>
                      <m:num>
                        <m:r>
                          <a:rPr lang="en-HK" i="1">
                            <a:latin typeface="Cambria Math" panose="02040503050406030204" pitchFamily="18" charset="0"/>
                          </a:rPr>
                          <m:t>𝛽</m:t>
                        </m:r>
                        <m:r>
                          <a:rPr lang="en-HK" i="1">
                            <a:latin typeface="Cambria Math" panose="02040503050406030204" pitchFamily="18" charset="0"/>
                          </a:rPr>
                          <m:t>+</m:t>
                        </m:r>
                        <m:f>
                          <m:fPr>
                            <m:ctrlPr>
                              <a:rPr lang="en-HK" b="0" i="1" smtClean="0">
                                <a:latin typeface="Cambria Math" panose="02040503050406030204" pitchFamily="18" charset="0"/>
                              </a:rPr>
                            </m:ctrlPr>
                          </m:fPr>
                          <m:num>
                            <m:r>
                              <a:rPr lang="en-HK" b="0" i="1" smtClean="0">
                                <a:latin typeface="Cambria Math" panose="02040503050406030204" pitchFamily="18" charset="0"/>
                              </a:rPr>
                              <m:t>1</m:t>
                            </m:r>
                          </m:num>
                          <m:den>
                            <m:r>
                              <a:rPr lang="en-HK" b="0" i="1" smtClean="0">
                                <a:latin typeface="Cambria Math" panose="02040503050406030204" pitchFamily="18" charset="0"/>
                              </a:rPr>
                              <m:t>2</m:t>
                            </m:r>
                          </m:den>
                        </m:f>
                      </m:num>
                      <m:den>
                        <m:r>
                          <a:rPr lang="en-HK" i="1">
                            <a:latin typeface="Cambria Math" panose="02040503050406030204" pitchFamily="18" charset="0"/>
                          </a:rPr>
                          <m:t>𝛽</m:t>
                        </m:r>
                        <m:r>
                          <a:rPr lang="en-HK" i="1">
                            <a:latin typeface="Cambria Math" panose="02040503050406030204" pitchFamily="18" charset="0"/>
                          </a:rPr>
                          <m:t>+0</m:t>
                        </m:r>
                      </m:den>
                    </m:f>
                    <m:r>
                      <a:rPr lang="en-HK" b="0" i="1" smtClean="0">
                        <a:latin typeface="Cambria Math" panose="02040503050406030204" pitchFamily="18" charset="0"/>
                      </a:rPr>
                      <m:t>=1+</m:t>
                    </m:r>
                    <m:f>
                      <m:fPr>
                        <m:ctrlPr>
                          <a:rPr lang="en-HK" b="0" i="1" smtClean="0">
                            <a:latin typeface="Cambria Math" panose="02040503050406030204" pitchFamily="18" charset="0"/>
                          </a:rPr>
                        </m:ctrlPr>
                      </m:fPr>
                      <m:num>
                        <m:r>
                          <a:rPr lang="en-HK" b="0" i="1" smtClean="0">
                            <a:latin typeface="Cambria Math" panose="02040503050406030204" pitchFamily="18" charset="0"/>
                          </a:rPr>
                          <m:t>1</m:t>
                        </m:r>
                      </m:num>
                      <m:den>
                        <m:r>
                          <a:rPr lang="en-HK" b="0" i="1" smtClean="0">
                            <a:latin typeface="Cambria Math" panose="02040503050406030204" pitchFamily="18" charset="0"/>
                          </a:rPr>
                          <m:t>2</m:t>
                        </m:r>
                        <m:r>
                          <a:rPr lang="en-HK" b="0" i="1" smtClean="0">
                            <a:latin typeface="Cambria Math" panose="02040503050406030204" pitchFamily="18" charset="0"/>
                          </a:rPr>
                          <m:t>𝛽</m:t>
                        </m:r>
                      </m:den>
                    </m:f>
                    <m:r>
                      <a:rPr lang="en-HK" b="0" i="1" smtClean="0">
                        <a:latin typeface="Cambria Math" panose="02040503050406030204" pitchFamily="18" charset="0"/>
                      </a:rPr>
                      <m:t>≫1</m:t>
                    </m:r>
                  </m:oMath>
                </a14:m>
                <a:r>
                  <a:rPr lang="en-US" dirty="0"/>
                  <a:t>, </a:t>
                </a:r>
                <a14:m>
                  <m:oMath xmlns:m="http://schemas.openxmlformats.org/officeDocument/2006/math">
                    <m:sSub>
                      <m:sSubPr>
                        <m:ctrlPr>
                          <a:rPr lang="en-US" i="1">
                            <a:latin typeface="Cambria Math" panose="02040503050406030204" pitchFamily="18" charset="0"/>
                          </a:rPr>
                        </m:ctrlPr>
                      </m:sSubPr>
                      <m:e>
                        <m:r>
                          <a:rPr lang="en-HK" i="1">
                            <a:latin typeface="Cambria Math" panose="02040503050406030204" pitchFamily="18" charset="0"/>
                          </a:rPr>
                          <m:t>𝜉</m:t>
                        </m:r>
                      </m:e>
                      <m:sub>
                        <m:r>
                          <a:rPr lang="en-HK" b="0" i="1" smtClean="0">
                            <a:latin typeface="Cambria Math" panose="02040503050406030204" pitchFamily="18" charset="0"/>
                          </a:rPr>
                          <m:t>𝑐</m:t>
                        </m:r>
                      </m:sub>
                    </m:sSub>
                    <m:r>
                      <a:rPr lang="en-HK" i="1">
                        <a:latin typeface="Cambria Math" panose="02040503050406030204" pitchFamily="18" charset="0"/>
                      </a:rPr>
                      <m:t>=</m:t>
                    </m:r>
                    <m:f>
                      <m:fPr>
                        <m:ctrlPr>
                          <a:rPr lang="en-HK" i="1">
                            <a:latin typeface="Cambria Math" panose="02040503050406030204" pitchFamily="18" charset="0"/>
                          </a:rPr>
                        </m:ctrlPr>
                      </m:fPr>
                      <m:num>
                        <m:r>
                          <a:rPr lang="en-HK" i="1">
                            <a:latin typeface="Cambria Math" panose="02040503050406030204" pitchFamily="18" charset="0"/>
                          </a:rPr>
                          <m:t>𝛽</m:t>
                        </m:r>
                        <m:r>
                          <a:rPr lang="en-HK" i="1">
                            <a:latin typeface="Cambria Math" panose="02040503050406030204" pitchFamily="18" charset="0"/>
                          </a:rPr>
                          <m:t>+0</m:t>
                        </m:r>
                      </m:num>
                      <m:den>
                        <m:r>
                          <a:rPr lang="en-HK" i="1">
                            <a:latin typeface="Cambria Math" panose="02040503050406030204" pitchFamily="18" charset="0"/>
                          </a:rPr>
                          <m:t>𝛽</m:t>
                        </m:r>
                        <m:r>
                          <a:rPr lang="en-HK" i="1">
                            <a:latin typeface="Cambria Math" panose="02040503050406030204" pitchFamily="18" charset="0"/>
                          </a:rPr>
                          <m:t>+0</m:t>
                        </m:r>
                      </m:den>
                    </m:f>
                    <m:r>
                      <a:rPr lang="en-HK" i="1">
                        <a:latin typeface="Cambria Math" panose="02040503050406030204" pitchFamily="18" charset="0"/>
                      </a:rPr>
                      <m:t>=1</m:t>
                    </m:r>
                  </m:oMath>
                </a14:m>
                <a:endParaRPr lang="en-US" dirty="0"/>
              </a:p>
            </p:txBody>
          </p:sp>
        </mc:Choice>
        <mc:Fallback xmlns="">
          <p:sp>
            <p:nvSpPr>
              <p:cNvPr id="44" name="TextBox 43">
                <a:extLst>
                  <a:ext uri="{FF2B5EF4-FFF2-40B4-BE49-F238E27FC236}">
                    <a16:creationId xmlns:a16="http://schemas.microsoft.com/office/drawing/2014/main" id="{7BDC69F4-2FC9-4145-B835-2DA5639072B7}"/>
                  </a:ext>
                </a:extLst>
              </p:cNvPr>
              <p:cNvSpPr txBox="1">
                <a:spLocks noRot="1" noChangeAspect="1" noMove="1" noResize="1" noEditPoints="1" noAdjustHandles="1" noChangeArrowheads="1" noChangeShapeType="1" noTextEdit="1"/>
              </p:cNvSpPr>
              <p:nvPr/>
            </p:nvSpPr>
            <p:spPr>
              <a:xfrm>
                <a:off x="1145765" y="6173845"/>
                <a:ext cx="6852469" cy="731290"/>
              </a:xfrm>
              <a:prstGeom prst="rect">
                <a:avLst/>
              </a:prstGeom>
              <a:blipFill>
                <a:blip r:embed="rId7"/>
                <a:stretch>
                  <a:fillRect/>
                </a:stretch>
              </a:blipFill>
            </p:spPr>
            <p:txBody>
              <a:bodyPr/>
              <a:lstStyle/>
              <a:p>
                <a:r>
                  <a:rPr lang="en-US">
                    <a:noFill/>
                  </a:rPr>
                  <a:t> </a:t>
                </a:r>
              </a:p>
            </p:txBody>
          </p:sp>
        </mc:Fallback>
      </mc:AlternateContent>
      <p:pic>
        <p:nvPicPr>
          <p:cNvPr id="47" name="Picture 46">
            <a:extLst>
              <a:ext uri="{FF2B5EF4-FFF2-40B4-BE49-F238E27FC236}">
                <a16:creationId xmlns:a16="http://schemas.microsoft.com/office/drawing/2014/main" id="{CAB758E6-45ED-4C42-8938-5DEA1E800029}"/>
              </a:ext>
            </a:extLst>
          </p:cNvPr>
          <p:cNvPicPr>
            <a:picLocks noChangeAspect="1"/>
          </p:cNvPicPr>
          <p:nvPr/>
        </p:nvPicPr>
        <p:blipFill>
          <a:blip r:embed="rId8"/>
          <a:stretch>
            <a:fillRect/>
          </a:stretch>
        </p:blipFill>
        <p:spPr>
          <a:xfrm>
            <a:off x="3906176" y="2924333"/>
            <a:ext cx="2740306" cy="1828800"/>
          </a:xfrm>
          <a:prstGeom prst="rect">
            <a:avLst/>
          </a:prstGeom>
        </p:spPr>
      </p:pic>
      <p:sp>
        <p:nvSpPr>
          <p:cNvPr id="48" name="Oval 47">
            <a:extLst>
              <a:ext uri="{FF2B5EF4-FFF2-40B4-BE49-F238E27FC236}">
                <a16:creationId xmlns:a16="http://schemas.microsoft.com/office/drawing/2014/main" id="{F2178171-AFED-41B8-9F72-A9557FF2B0CA}"/>
              </a:ext>
            </a:extLst>
          </p:cNvPr>
          <p:cNvSpPr/>
          <p:nvPr/>
        </p:nvSpPr>
        <p:spPr>
          <a:xfrm rot="1330749">
            <a:off x="663645" y="3281814"/>
            <a:ext cx="1545501" cy="749386"/>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51" name="Straight Arrow Connector 50">
            <a:extLst>
              <a:ext uri="{FF2B5EF4-FFF2-40B4-BE49-F238E27FC236}">
                <a16:creationId xmlns:a16="http://schemas.microsoft.com/office/drawing/2014/main" id="{A864C6A2-913B-404F-B8F0-EB4AEA55AC80}"/>
              </a:ext>
            </a:extLst>
          </p:cNvPr>
          <p:cNvCxnSpPr>
            <a:cxnSpLocks/>
            <a:stCxn id="48" idx="5"/>
          </p:cNvCxnSpPr>
          <p:nvPr/>
        </p:nvCxnSpPr>
        <p:spPr>
          <a:xfrm>
            <a:off x="1842364" y="4108126"/>
            <a:ext cx="797141" cy="869227"/>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cxnSp>
        <p:nvCxnSpPr>
          <p:cNvPr id="54" name="Straight Arrow Connector 53">
            <a:extLst>
              <a:ext uri="{FF2B5EF4-FFF2-40B4-BE49-F238E27FC236}">
                <a16:creationId xmlns:a16="http://schemas.microsoft.com/office/drawing/2014/main" id="{908F8BC6-3097-40DC-AEAA-7134A36495E3}"/>
              </a:ext>
            </a:extLst>
          </p:cNvPr>
          <p:cNvCxnSpPr>
            <a:cxnSpLocks/>
          </p:cNvCxnSpPr>
          <p:nvPr/>
        </p:nvCxnSpPr>
        <p:spPr>
          <a:xfrm>
            <a:off x="1840482" y="4118807"/>
            <a:ext cx="799023" cy="1283831"/>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cxnSp>
        <p:nvCxnSpPr>
          <p:cNvPr id="59" name="Straight Arrow Connector 58">
            <a:extLst>
              <a:ext uri="{FF2B5EF4-FFF2-40B4-BE49-F238E27FC236}">
                <a16:creationId xmlns:a16="http://schemas.microsoft.com/office/drawing/2014/main" id="{9431114E-A934-455E-98A7-03AFE19FCF84}"/>
              </a:ext>
            </a:extLst>
          </p:cNvPr>
          <p:cNvCxnSpPr>
            <a:cxnSpLocks/>
            <a:stCxn id="48" idx="5"/>
          </p:cNvCxnSpPr>
          <p:nvPr/>
        </p:nvCxnSpPr>
        <p:spPr>
          <a:xfrm>
            <a:off x="1842364" y="4108126"/>
            <a:ext cx="797141" cy="1709245"/>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sp>
        <p:nvSpPr>
          <p:cNvPr id="62" name="Oval 61">
            <a:extLst>
              <a:ext uri="{FF2B5EF4-FFF2-40B4-BE49-F238E27FC236}">
                <a16:creationId xmlns:a16="http://schemas.microsoft.com/office/drawing/2014/main" id="{FDA1415E-F832-4B13-8EDF-B00D429CB39A}"/>
              </a:ext>
            </a:extLst>
          </p:cNvPr>
          <p:cNvSpPr/>
          <p:nvPr/>
        </p:nvSpPr>
        <p:spPr>
          <a:xfrm rot="20309375">
            <a:off x="680453" y="3589445"/>
            <a:ext cx="1519048" cy="749386"/>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63" name="Straight Arrow Connector 62">
            <a:extLst>
              <a:ext uri="{FF2B5EF4-FFF2-40B4-BE49-F238E27FC236}">
                <a16:creationId xmlns:a16="http://schemas.microsoft.com/office/drawing/2014/main" id="{79831ABA-F39C-4045-82D3-3C05F93295D8}"/>
              </a:ext>
            </a:extLst>
          </p:cNvPr>
          <p:cNvCxnSpPr>
            <a:cxnSpLocks/>
            <a:stCxn id="48" idx="6"/>
          </p:cNvCxnSpPr>
          <p:nvPr/>
        </p:nvCxnSpPr>
        <p:spPr>
          <a:xfrm>
            <a:off x="2151969" y="3948223"/>
            <a:ext cx="788322" cy="1023903"/>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cxnSp>
        <p:nvCxnSpPr>
          <p:cNvPr id="64" name="Straight Arrow Connector 63">
            <a:extLst>
              <a:ext uri="{FF2B5EF4-FFF2-40B4-BE49-F238E27FC236}">
                <a16:creationId xmlns:a16="http://schemas.microsoft.com/office/drawing/2014/main" id="{C7349FB1-2993-45AD-B424-E7F8B0544A3D}"/>
              </a:ext>
            </a:extLst>
          </p:cNvPr>
          <p:cNvCxnSpPr>
            <a:cxnSpLocks/>
            <a:stCxn id="48" idx="6"/>
          </p:cNvCxnSpPr>
          <p:nvPr/>
        </p:nvCxnSpPr>
        <p:spPr>
          <a:xfrm>
            <a:off x="2151969" y="3948223"/>
            <a:ext cx="788322" cy="1448140"/>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cxnSp>
        <p:nvCxnSpPr>
          <p:cNvPr id="65" name="Straight Arrow Connector 64">
            <a:extLst>
              <a:ext uri="{FF2B5EF4-FFF2-40B4-BE49-F238E27FC236}">
                <a16:creationId xmlns:a16="http://schemas.microsoft.com/office/drawing/2014/main" id="{525911F2-7B65-4E7C-9553-084312D85F99}"/>
              </a:ext>
            </a:extLst>
          </p:cNvPr>
          <p:cNvCxnSpPr>
            <a:cxnSpLocks/>
            <a:stCxn id="48" idx="6"/>
          </p:cNvCxnSpPr>
          <p:nvPr/>
        </p:nvCxnSpPr>
        <p:spPr>
          <a:xfrm>
            <a:off x="2151969" y="3948223"/>
            <a:ext cx="788322" cy="1859220"/>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sp>
        <p:nvSpPr>
          <p:cNvPr id="73" name="Oval 72">
            <a:extLst>
              <a:ext uri="{FF2B5EF4-FFF2-40B4-BE49-F238E27FC236}">
                <a16:creationId xmlns:a16="http://schemas.microsoft.com/office/drawing/2014/main" id="{CA776D37-0BE6-4FB4-83B3-40FDFFEBB841}"/>
              </a:ext>
            </a:extLst>
          </p:cNvPr>
          <p:cNvSpPr/>
          <p:nvPr/>
        </p:nvSpPr>
        <p:spPr>
          <a:xfrm>
            <a:off x="1691385" y="3502933"/>
            <a:ext cx="1688026" cy="587064"/>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74" name="Straight Arrow Connector 73">
            <a:extLst>
              <a:ext uri="{FF2B5EF4-FFF2-40B4-BE49-F238E27FC236}">
                <a16:creationId xmlns:a16="http://schemas.microsoft.com/office/drawing/2014/main" id="{C2C11BD2-7A38-4F32-81EE-ECD97263FBF7}"/>
              </a:ext>
            </a:extLst>
          </p:cNvPr>
          <p:cNvCxnSpPr>
            <a:cxnSpLocks/>
            <a:stCxn id="73" idx="4"/>
          </p:cNvCxnSpPr>
          <p:nvPr/>
        </p:nvCxnSpPr>
        <p:spPr>
          <a:xfrm>
            <a:off x="2535398" y="4089997"/>
            <a:ext cx="698284" cy="883087"/>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cxnSp>
        <p:nvCxnSpPr>
          <p:cNvPr id="75" name="Straight Arrow Connector 74">
            <a:extLst>
              <a:ext uri="{FF2B5EF4-FFF2-40B4-BE49-F238E27FC236}">
                <a16:creationId xmlns:a16="http://schemas.microsoft.com/office/drawing/2014/main" id="{F415A3A9-A305-475A-955A-6BAD6D78289C}"/>
              </a:ext>
            </a:extLst>
          </p:cNvPr>
          <p:cNvCxnSpPr>
            <a:cxnSpLocks/>
          </p:cNvCxnSpPr>
          <p:nvPr/>
        </p:nvCxnSpPr>
        <p:spPr>
          <a:xfrm>
            <a:off x="2542433" y="4089997"/>
            <a:ext cx="691249" cy="1307324"/>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cxnSp>
        <p:nvCxnSpPr>
          <p:cNvPr id="76" name="Straight Arrow Connector 75">
            <a:extLst>
              <a:ext uri="{FF2B5EF4-FFF2-40B4-BE49-F238E27FC236}">
                <a16:creationId xmlns:a16="http://schemas.microsoft.com/office/drawing/2014/main" id="{41D7CA4F-0736-48C3-A716-C22F356C99BE}"/>
              </a:ext>
            </a:extLst>
          </p:cNvPr>
          <p:cNvCxnSpPr>
            <a:cxnSpLocks/>
            <a:stCxn id="73" idx="4"/>
          </p:cNvCxnSpPr>
          <p:nvPr/>
        </p:nvCxnSpPr>
        <p:spPr>
          <a:xfrm>
            <a:off x="2535398" y="4089997"/>
            <a:ext cx="698284" cy="1718404"/>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sp>
        <p:nvSpPr>
          <p:cNvPr id="81" name="Oval 80">
            <a:extLst>
              <a:ext uri="{FF2B5EF4-FFF2-40B4-BE49-F238E27FC236}">
                <a16:creationId xmlns:a16="http://schemas.microsoft.com/office/drawing/2014/main" id="{F0098C6F-F29F-478B-830A-C615162C84A6}"/>
              </a:ext>
            </a:extLst>
          </p:cNvPr>
          <p:cNvSpPr/>
          <p:nvPr/>
        </p:nvSpPr>
        <p:spPr>
          <a:xfrm rot="2499240">
            <a:off x="4173935" y="3376533"/>
            <a:ext cx="1177830" cy="1333962"/>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82" name="Straight Arrow Connector 81">
            <a:extLst>
              <a:ext uri="{FF2B5EF4-FFF2-40B4-BE49-F238E27FC236}">
                <a16:creationId xmlns:a16="http://schemas.microsoft.com/office/drawing/2014/main" id="{C4FF86CE-D598-4C94-840B-0268C47C9CE5}"/>
              </a:ext>
            </a:extLst>
          </p:cNvPr>
          <p:cNvCxnSpPr>
            <a:cxnSpLocks/>
            <a:stCxn id="81" idx="5"/>
          </p:cNvCxnSpPr>
          <p:nvPr/>
        </p:nvCxnSpPr>
        <p:spPr>
          <a:xfrm>
            <a:off x="4760534" y="4672670"/>
            <a:ext cx="2179339" cy="299456"/>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cxnSp>
        <p:nvCxnSpPr>
          <p:cNvPr id="85" name="Straight Arrow Connector 84">
            <a:extLst>
              <a:ext uri="{FF2B5EF4-FFF2-40B4-BE49-F238E27FC236}">
                <a16:creationId xmlns:a16="http://schemas.microsoft.com/office/drawing/2014/main" id="{3989656F-4002-4073-B078-683B50357257}"/>
              </a:ext>
            </a:extLst>
          </p:cNvPr>
          <p:cNvCxnSpPr>
            <a:cxnSpLocks/>
            <a:stCxn id="81" idx="5"/>
          </p:cNvCxnSpPr>
          <p:nvPr/>
        </p:nvCxnSpPr>
        <p:spPr>
          <a:xfrm>
            <a:off x="4760534" y="4672670"/>
            <a:ext cx="2179339" cy="804303"/>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cxnSp>
        <p:nvCxnSpPr>
          <p:cNvPr id="88" name="Straight Arrow Connector 87">
            <a:extLst>
              <a:ext uri="{FF2B5EF4-FFF2-40B4-BE49-F238E27FC236}">
                <a16:creationId xmlns:a16="http://schemas.microsoft.com/office/drawing/2014/main" id="{1F3EC1A3-131B-4621-9D97-3A6A731A42B9}"/>
              </a:ext>
            </a:extLst>
          </p:cNvPr>
          <p:cNvCxnSpPr>
            <a:cxnSpLocks/>
            <a:stCxn id="81" idx="5"/>
          </p:cNvCxnSpPr>
          <p:nvPr/>
        </p:nvCxnSpPr>
        <p:spPr>
          <a:xfrm>
            <a:off x="4760534" y="4672670"/>
            <a:ext cx="2179339" cy="1237936"/>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sp>
        <p:nvSpPr>
          <p:cNvPr id="91" name="Oval 90">
            <a:extLst>
              <a:ext uri="{FF2B5EF4-FFF2-40B4-BE49-F238E27FC236}">
                <a16:creationId xmlns:a16="http://schemas.microsoft.com/office/drawing/2014/main" id="{0E2A9C23-D5F7-4195-9E2A-DAEC95E20A3C}"/>
              </a:ext>
            </a:extLst>
          </p:cNvPr>
          <p:cNvSpPr/>
          <p:nvPr/>
        </p:nvSpPr>
        <p:spPr>
          <a:xfrm rot="3959159">
            <a:off x="4815805" y="2776855"/>
            <a:ext cx="612177" cy="2511895"/>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92" name="Straight Arrow Connector 91">
            <a:extLst>
              <a:ext uri="{FF2B5EF4-FFF2-40B4-BE49-F238E27FC236}">
                <a16:creationId xmlns:a16="http://schemas.microsoft.com/office/drawing/2014/main" id="{C3536AF0-FD86-4FDB-8299-115764E8A5F7}"/>
              </a:ext>
            </a:extLst>
          </p:cNvPr>
          <p:cNvCxnSpPr>
            <a:cxnSpLocks/>
          </p:cNvCxnSpPr>
          <p:nvPr/>
        </p:nvCxnSpPr>
        <p:spPr>
          <a:xfrm>
            <a:off x="5260157" y="4295193"/>
            <a:ext cx="1970202" cy="676933"/>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cxnSp>
        <p:nvCxnSpPr>
          <p:cNvPr id="95" name="Straight Arrow Connector 94">
            <a:extLst>
              <a:ext uri="{FF2B5EF4-FFF2-40B4-BE49-F238E27FC236}">
                <a16:creationId xmlns:a16="http://schemas.microsoft.com/office/drawing/2014/main" id="{2A8A2A85-A883-47EB-A5F9-AE1AE11FFC8D}"/>
              </a:ext>
            </a:extLst>
          </p:cNvPr>
          <p:cNvCxnSpPr>
            <a:cxnSpLocks/>
            <a:stCxn id="91" idx="6"/>
          </p:cNvCxnSpPr>
          <p:nvPr/>
        </p:nvCxnSpPr>
        <p:spPr>
          <a:xfrm>
            <a:off x="5246459" y="4312398"/>
            <a:ext cx="1983900" cy="1164575"/>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cxnSp>
        <p:nvCxnSpPr>
          <p:cNvPr id="97" name="Straight Arrow Connector 96">
            <a:extLst>
              <a:ext uri="{FF2B5EF4-FFF2-40B4-BE49-F238E27FC236}">
                <a16:creationId xmlns:a16="http://schemas.microsoft.com/office/drawing/2014/main" id="{86916F09-EA75-4C2C-9F8E-FFFF27C05FAC}"/>
              </a:ext>
            </a:extLst>
          </p:cNvPr>
          <p:cNvCxnSpPr>
            <a:cxnSpLocks/>
          </p:cNvCxnSpPr>
          <p:nvPr/>
        </p:nvCxnSpPr>
        <p:spPr>
          <a:xfrm>
            <a:off x="5260157" y="4295192"/>
            <a:ext cx="1970202" cy="1615414"/>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86816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51"/>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54"/>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59"/>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48"/>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6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63"/>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64"/>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65"/>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62"/>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7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73"/>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74"/>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75"/>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76"/>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81"/>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8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8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8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grpId="1" nodeType="clickEffect">
                                  <p:stCondLst>
                                    <p:cond delay="0"/>
                                  </p:stCondLst>
                                  <p:childTnLst>
                                    <p:set>
                                      <p:cBhvr>
                                        <p:cTn id="72" dur="1" fill="hold">
                                          <p:stCondLst>
                                            <p:cond delay="0"/>
                                          </p:stCondLst>
                                        </p:cTn>
                                        <p:tgtEl>
                                          <p:spTgt spid="81"/>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88"/>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85"/>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82"/>
                                        </p:tgtEl>
                                        <p:attrNameLst>
                                          <p:attrName>style.visibility</p:attrName>
                                        </p:attrNameLst>
                                      </p:cBhvr>
                                      <p:to>
                                        <p:strVal val="hidden"/>
                                      </p:to>
                                    </p:set>
                                  </p:childTnLst>
                                </p:cTn>
                              </p:par>
                              <p:par>
                                <p:cTn id="79" presetID="1" presetClass="entr" presetSubtype="0" fill="hold" grpId="0" nodeType="withEffect">
                                  <p:stCondLst>
                                    <p:cond delay="0"/>
                                  </p:stCondLst>
                                  <p:childTnLst>
                                    <p:set>
                                      <p:cBhvr>
                                        <p:cTn id="80" dur="1" fill="hold">
                                          <p:stCondLst>
                                            <p:cond delay="0"/>
                                          </p:stCondLst>
                                        </p:cTn>
                                        <p:tgtEl>
                                          <p:spTgt spid="91"/>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97"/>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95"/>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92"/>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grpId="1" nodeType="clickEffect">
                                  <p:stCondLst>
                                    <p:cond delay="0"/>
                                  </p:stCondLst>
                                  <p:childTnLst>
                                    <p:set>
                                      <p:cBhvr>
                                        <p:cTn id="90" dur="1" fill="hold">
                                          <p:stCondLst>
                                            <p:cond delay="0"/>
                                          </p:stCondLst>
                                        </p:cTn>
                                        <p:tgtEl>
                                          <p:spTgt spid="91"/>
                                        </p:tgtEl>
                                        <p:attrNameLst>
                                          <p:attrName>style.visibility</p:attrName>
                                        </p:attrNameLst>
                                      </p:cBhvr>
                                      <p:to>
                                        <p:strVal val="hidden"/>
                                      </p:to>
                                    </p:set>
                                  </p:childTnLst>
                                </p:cTn>
                              </p:par>
                              <p:par>
                                <p:cTn id="91" presetID="1" presetClass="exit" presetSubtype="0" fill="hold" nodeType="withEffect">
                                  <p:stCondLst>
                                    <p:cond delay="0"/>
                                  </p:stCondLst>
                                  <p:childTnLst>
                                    <p:set>
                                      <p:cBhvr>
                                        <p:cTn id="92" dur="1" fill="hold">
                                          <p:stCondLst>
                                            <p:cond delay="0"/>
                                          </p:stCondLst>
                                        </p:cTn>
                                        <p:tgtEl>
                                          <p:spTgt spid="97"/>
                                        </p:tgtEl>
                                        <p:attrNameLst>
                                          <p:attrName>style.visibility</p:attrName>
                                        </p:attrNameLst>
                                      </p:cBhvr>
                                      <p:to>
                                        <p:strVal val="hidden"/>
                                      </p:to>
                                    </p:set>
                                  </p:childTnLst>
                                </p:cTn>
                              </p:par>
                              <p:par>
                                <p:cTn id="93" presetID="1" presetClass="exit" presetSubtype="0" fill="hold" nodeType="withEffect">
                                  <p:stCondLst>
                                    <p:cond delay="0"/>
                                  </p:stCondLst>
                                  <p:childTnLst>
                                    <p:set>
                                      <p:cBhvr>
                                        <p:cTn id="94" dur="1" fill="hold">
                                          <p:stCondLst>
                                            <p:cond delay="0"/>
                                          </p:stCondLst>
                                        </p:cTn>
                                        <p:tgtEl>
                                          <p:spTgt spid="95"/>
                                        </p:tgtEl>
                                        <p:attrNameLst>
                                          <p:attrName>style.visibility</p:attrName>
                                        </p:attrNameLst>
                                      </p:cBhvr>
                                      <p:to>
                                        <p:strVal val="hidden"/>
                                      </p:to>
                                    </p:set>
                                  </p:childTnLst>
                                </p:cTn>
                              </p:par>
                              <p:par>
                                <p:cTn id="95" presetID="1" presetClass="exit" presetSubtype="0" fill="hold" nodeType="withEffect">
                                  <p:stCondLst>
                                    <p:cond delay="0"/>
                                  </p:stCondLst>
                                  <p:childTnLst>
                                    <p:set>
                                      <p:cBhvr>
                                        <p:cTn id="96" dur="1" fill="hold">
                                          <p:stCondLst>
                                            <p:cond delay="0"/>
                                          </p:stCondLst>
                                        </p:cTn>
                                        <p:tgtEl>
                                          <p:spTgt spid="92"/>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44"/>
                                        </p:tgtEl>
                                        <p:attrNameLst>
                                          <p:attrName>style.visibility</p:attrName>
                                        </p:attrNameLst>
                                      </p:cBhvr>
                                      <p:to>
                                        <p:strVal val="visible"/>
                                      </p:to>
                                    </p:set>
                                    <p:anim calcmode="lin" valueType="num">
                                      <p:cBhvr additive="base">
                                        <p:cTn id="101" dur="500" fill="hold"/>
                                        <p:tgtEl>
                                          <p:spTgt spid="44"/>
                                        </p:tgtEl>
                                        <p:attrNameLst>
                                          <p:attrName>ppt_x</p:attrName>
                                        </p:attrNameLst>
                                      </p:cBhvr>
                                      <p:tavLst>
                                        <p:tav tm="0">
                                          <p:val>
                                            <p:strVal val="#ppt_x"/>
                                          </p:val>
                                        </p:tav>
                                        <p:tav tm="100000">
                                          <p:val>
                                            <p:strVal val="#ppt_x"/>
                                          </p:val>
                                        </p:tav>
                                      </p:tavLst>
                                    </p:anim>
                                    <p:anim calcmode="lin" valueType="num">
                                      <p:cBhvr additive="base">
                                        <p:cTn id="102"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8" grpId="0" animBg="1"/>
      <p:bldP spid="48" grpId="1" animBg="1"/>
      <p:bldP spid="62" grpId="0" animBg="1"/>
      <p:bldP spid="62" grpId="1" animBg="1"/>
      <p:bldP spid="73" grpId="0" animBg="1"/>
      <p:bldP spid="73" grpId="1" animBg="1"/>
      <p:bldP spid="81" grpId="0" animBg="1"/>
      <p:bldP spid="81" grpId="1" animBg="1"/>
      <p:bldP spid="91" grpId="0" animBg="1"/>
      <p:bldP spid="91"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65DF1-49A1-4842-AFA4-B50CB6D57764}"/>
              </a:ext>
            </a:extLst>
          </p:cNvPr>
          <p:cNvSpPr>
            <a:spLocks noGrp="1"/>
          </p:cNvSpPr>
          <p:nvPr>
            <p:ph type="title"/>
          </p:nvPr>
        </p:nvSpPr>
        <p:spPr/>
        <p:txBody>
          <a:bodyPr>
            <a:normAutofit fontScale="90000"/>
          </a:bodyPr>
          <a:lstStyle/>
          <a:p>
            <a:r>
              <a:rPr lang="en-US" dirty="0">
                <a:ea typeface="+mj-lt"/>
                <a:cs typeface="+mj-lt"/>
              </a:rPr>
              <a:t>Indecomposable Factor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219E8C9-55D7-4755-871B-39FE7D1A896F}"/>
                  </a:ext>
                </a:extLst>
              </p:cNvPr>
              <p:cNvSpPr>
                <a:spLocks noGrp="1"/>
              </p:cNvSpPr>
              <p:nvPr>
                <p:ph idx="1"/>
              </p:nvPr>
            </p:nvSpPr>
            <p:spPr/>
            <p:txBody>
              <a:bodyPr vert="horz" lIns="91440" tIns="45720" rIns="91440" bIns="45720" rtlCol="0" anchor="t">
                <a:normAutofit/>
              </a:bodyPr>
              <a:lstStyle/>
              <a:p>
                <a:r>
                  <a:rPr lang="en-US" sz="2000" dirty="0">
                    <a:cs typeface="Calibri Light"/>
                  </a:rPr>
                  <a:t>Indecomposable Factor</a:t>
                </a:r>
              </a:p>
              <a:p>
                <a:pPr marL="0" indent="0" algn="ctr">
                  <a:buNone/>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HK" sz="2000" i="1">
                              <a:latin typeface="Cambria Math" panose="02040503050406030204" pitchFamily="18" charset="0"/>
                            </a:rPr>
                            <m:t>𝜉</m:t>
                          </m:r>
                        </m:e>
                        <m:sub>
                          <m:r>
                            <a:rPr lang="en-HK" sz="2000" i="1">
                              <a:latin typeface="Cambria Math" panose="02040503050406030204" pitchFamily="18" charset="0"/>
                            </a:rPr>
                            <m:t>𝑡</m:t>
                          </m:r>
                        </m:sub>
                      </m:sSub>
                      <m:r>
                        <a:rPr lang="en-HK" sz="2000" i="1">
                          <a:latin typeface="Cambria Math" panose="02040503050406030204" pitchFamily="18" charset="0"/>
                        </a:rPr>
                        <m:t>=</m:t>
                      </m:r>
                      <m:f>
                        <m:fPr>
                          <m:ctrlPr>
                            <a:rPr lang="en-US" sz="2000" i="1">
                              <a:latin typeface="Cambria Math" panose="02040503050406030204" pitchFamily="18" charset="0"/>
                            </a:rPr>
                          </m:ctrlPr>
                        </m:fPr>
                        <m:num>
                          <m:r>
                            <a:rPr lang="en-HK" sz="2000" b="0" i="1" smtClean="0">
                              <a:latin typeface="Cambria Math" panose="02040503050406030204" pitchFamily="18" charset="0"/>
                            </a:rPr>
                            <m:t>𝛽</m:t>
                          </m:r>
                          <m:r>
                            <a:rPr lang="en-HK" sz="2000" b="0" i="1" smtClean="0">
                              <a:latin typeface="Cambria Math" panose="02040503050406030204" pitchFamily="18" charset="0"/>
                            </a:rPr>
                            <m:t>+</m:t>
                          </m:r>
                          <m:f>
                            <m:fPr>
                              <m:ctrlPr>
                                <a:rPr lang="en-US" sz="2000" i="1">
                                  <a:latin typeface="Cambria Math" panose="02040503050406030204" pitchFamily="18" charset="0"/>
                                </a:rPr>
                              </m:ctrlPr>
                            </m:fPr>
                            <m:num>
                              <m:r>
                                <a:rPr lang="en-HK" sz="2000" i="1">
                                  <a:latin typeface="Cambria Math" panose="02040503050406030204" pitchFamily="18" charset="0"/>
                                </a:rPr>
                                <m:t>1</m:t>
                              </m:r>
                            </m:num>
                            <m:den>
                              <m:r>
                                <a:rPr lang="en-HK" sz="2000" i="1">
                                  <a:latin typeface="Cambria Math" panose="02040503050406030204" pitchFamily="18" charset="0"/>
                                </a:rPr>
                                <m:t>|</m:t>
                              </m:r>
                              <m:sSub>
                                <m:sSubPr>
                                  <m:ctrlPr>
                                    <a:rPr lang="en-US" sz="2000" i="1">
                                      <a:latin typeface="Cambria Math" panose="02040503050406030204" pitchFamily="18" charset="0"/>
                                    </a:rPr>
                                  </m:ctrlPr>
                                </m:sSubPr>
                                <m:e>
                                  <m:r>
                                    <a:rPr lang="en-HK" sz="2000" i="1">
                                      <a:latin typeface="Cambria Math" panose="02040503050406030204" pitchFamily="18" charset="0"/>
                                    </a:rPr>
                                    <m:t>ℰ</m:t>
                                  </m:r>
                                </m:e>
                                <m:sub>
                                  <m:r>
                                    <a:rPr lang="en-HK" sz="2000" i="1">
                                      <a:latin typeface="Cambria Math" panose="02040503050406030204" pitchFamily="18" charset="0"/>
                                    </a:rPr>
                                    <m:t>𝑟𝑎𝑛𝑑𝑜𝑚</m:t>
                                  </m:r>
                                </m:sub>
                              </m:sSub>
                              <m:r>
                                <a:rPr lang="en-HK" sz="2000" i="1">
                                  <a:latin typeface="Cambria Math" panose="02040503050406030204" pitchFamily="18" charset="0"/>
                                </a:rPr>
                                <m:t>|</m:t>
                              </m:r>
                            </m:den>
                          </m:f>
                          <m:nary>
                            <m:naryPr>
                              <m:chr m:val="∑"/>
                              <m:limLoc m:val="subSup"/>
                              <m:supHide m:val="on"/>
                              <m:ctrlPr>
                                <a:rPr lang="en-US" sz="2000" i="1">
                                  <a:latin typeface="Cambria Math" panose="02040503050406030204" pitchFamily="18" charset="0"/>
                                </a:rPr>
                              </m:ctrlPr>
                            </m:naryPr>
                            <m:sub>
                              <m:r>
                                <a:rPr lang="en-HK" sz="2000" i="1">
                                  <a:latin typeface="Cambria Math" panose="02040503050406030204" pitchFamily="18" charset="0"/>
                                </a:rPr>
                                <m:t>𝑒</m:t>
                              </m:r>
                              <m:r>
                                <a:rPr lang="en-HK" sz="2000" i="1">
                                  <a:latin typeface="Cambria Math" panose="02040503050406030204" pitchFamily="18" charset="0"/>
                                </a:rPr>
                                <m:t>∈</m:t>
                              </m:r>
                              <m:sSub>
                                <m:sSubPr>
                                  <m:ctrlPr>
                                    <a:rPr lang="en-US" sz="2000" i="1">
                                      <a:latin typeface="Cambria Math" panose="02040503050406030204" pitchFamily="18" charset="0"/>
                                    </a:rPr>
                                  </m:ctrlPr>
                                </m:sSubPr>
                                <m:e>
                                  <m:r>
                                    <a:rPr lang="en-HK" sz="2000" i="1">
                                      <a:latin typeface="Cambria Math" panose="02040503050406030204" pitchFamily="18" charset="0"/>
                                    </a:rPr>
                                    <m:t>ℰ</m:t>
                                  </m:r>
                                </m:e>
                                <m:sub>
                                  <m:r>
                                    <a:rPr lang="en-HK" sz="2000" i="1">
                                      <a:latin typeface="Cambria Math" panose="02040503050406030204" pitchFamily="18" charset="0"/>
                                    </a:rPr>
                                    <m:t>𝑟𝑎𝑛𝑑𝑜𝑚</m:t>
                                  </m:r>
                                </m:sub>
                              </m:sSub>
                            </m:sub>
                            <m:sup/>
                            <m:e>
                              <m:sSub>
                                <m:sSubPr>
                                  <m:ctrlPr>
                                    <a:rPr lang="en-US" sz="2000" i="1">
                                      <a:latin typeface="Cambria Math" panose="02040503050406030204" pitchFamily="18" charset="0"/>
                                    </a:rPr>
                                  </m:ctrlPr>
                                </m:sSubPr>
                                <m:e>
                                  <m:r>
                                    <a:rPr lang="en-HK" sz="2000" i="1">
                                      <a:latin typeface="Cambria Math" panose="02040503050406030204" pitchFamily="18" charset="0"/>
                                    </a:rPr>
                                    <m:t>𝛿</m:t>
                                  </m:r>
                                </m:e>
                                <m:sub>
                                  <m:r>
                                    <a:rPr lang="en-HK" sz="2000" i="1">
                                      <a:latin typeface="Cambria Math" panose="02040503050406030204" pitchFamily="18" charset="0"/>
                                    </a:rPr>
                                    <m:t>1</m:t>
                                  </m:r>
                                </m:sub>
                              </m:sSub>
                              <m:r>
                                <a:rPr lang="en-HK" sz="2000" i="1">
                                  <a:latin typeface="Cambria Math" panose="02040503050406030204" pitchFamily="18" charset="0"/>
                                </a:rPr>
                                <m:t>(</m:t>
                              </m:r>
                              <m:r>
                                <a:rPr lang="en-HK" sz="2000" i="1">
                                  <a:latin typeface="Cambria Math" panose="02040503050406030204" pitchFamily="18" charset="0"/>
                                </a:rPr>
                                <m:t>ℰ</m:t>
                              </m:r>
                              <m:r>
                                <a:rPr lang="en-HK" sz="2000" b="0" i="1" smtClean="0">
                                  <a:latin typeface="Cambria Math" panose="02040503050406030204" pitchFamily="18" charset="0"/>
                                </a:rPr>
                                <m:t>,  </m:t>
                              </m:r>
                              <m:r>
                                <a:rPr lang="en-HK" sz="2000" i="1">
                                  <a:latin typeface="Cambria Math" panose="02040503050406030204" pitchFamily="18" charset="0"/>
                                </a:rPr>
                                <m:t>𝑒</m:t>
                              </m:r>
                              <m:r>
                                <a:rPr lang="en-HK" sz="2000" b="0" i="1" smtClean="0">
                                  <a:latin typeface="Cambria Math" panose="02040503050406030204" pitchFamily="18" charset="0"/>
                                </a:rPr>
                                <m:t>,</m:t>
                              </m:r>
                              <m:r>
                                <a:rPr lang="en-HK" sz="2000" b="0" i="1" smtClean="0">
                                  <a:latin typeface="Cambria Math" panose="02040503050406030204" pitchFamily="18" charset="0"/>
                                </a:rPr>
                                <m:t>𝑡</m:t>
                              </m:r>
                              <m:r>
                                <a:rPr lang="en-HK" sz="2000" i="1">
                                  <a:latin typeface="Cambria Math" panose="02040503050406030204" pitchFamily="18" charset="0"/>
                                </a:rPr>
                                <m:t>)</m:t>
                              </m:r>
                            </m:e>
                          </m:nary>
                        </m:num>
                        <m:den>
                          <m:r>
                            <a:rPr lang="en-HK" sz="2000" b="0" i="1" smtClean="0">
                              <a:latin typeface="Cambria Math" panose="02040503050406030204" pitchFamily="18" charset="0"/>
                            </a:rPr>
                            <m:t>𝛽</m:t>
                          </m:r>
                          <m:r>
                            <a:rPr lang="en-HK" sz="2000" b="0" i="1" smtClean="0">
                              <a:latin typeface="Cambria Math" panose="02040503050406030204" pitchFamily="18" charset="0"/>
                            </a:rPr>
                            <m:t>+</m:t>
                          </m:r>
                          <m:f>
                            <m:fPr>
                              <m:ctrlPr>
                                <a:rPr lang="en-US" sz="2000" i="1">
                                  <a:latin typeface="Cambria Math" panose="02040503050406030204" pitchFamily="18" charset="0"/>
                                </a:rPr>
                              </m:ctrlPr>
                            </m:fPr>
                            <m:num>
                              <m:r>
                                <a:rPr lang="en-HK" sz="2000" i="1">
                                  <a:latin typeface="Cambria Math" panose="02040503050406030204" pitchFamily="18" charset="0"/>
                                </a:rPr>
                                <m:t>1</m:t>
                              </m:r>
                            </m:num>
                            <m:den>
                              <m:r>
                                <a:rPr lang="en-HK" sz="2000" i="1">
                                  <a:latin typeface="Cambria Math" panose="02040503050406030204" pitchFamily="18" charset="0"/>
                                </a:rPr>
                                <m:t>|</m:t>
                              </m:r>
                              <m:r>
                                <a:rPr lang="en-HK" sz="2000" i="1">
                                  <a:latin typeface="Cambria Math" panose="02040503050406030204" pitchFamily="18" charset="0"/>
                                </a:rPr>
                                <m:t>ℰ</m:t>
                              </m:r>
                              <m:r>
                                <a:rPr lang="en-HK" sz="2000" i="1">
                                  <a:latin typeface="Cambria Math" panose="02040503050406030204" pitchFamily="18" charset="0"/>
                                </a:rPr>
                                <m:t>|</m:t>
                              </m:r>
                            </m:den>
                          </m:f>
                          <m:nary>
                            <m:naryPr>
                              <m:chr m:val="∑"/>
                              <m:limLoc m:val="subSup"/>
                              <m:supHide m:val="on"/>
                              <m:ctrlPr>
                                <a:rPr lang="en-US" sz="2000" i="1">
                                  <a:latin typeface="Cambria Math" panose="02040503050406030204" pitchFamily="18" charset="0"/>
                                </a:rPr>
                              </m:ctrlPr>
                            </m:naryPr>
                            <m:sub>
                              <m:r>
                                <a:rPr lang="en-HK" sz="2000" i="1">
                                  <a:latin typeface="Cambria Math" panose="02040503050406030204" pitchFamily="18" charset="0"/>
                                </a:rPr>
                                <m:t>𝑒</m:t>
                              </m:r>
                              <m:r>
                                <a:rPr lang="en-HK" sz="2000" i="1">
                                  <a:latin typeface="Cambria Math" panose="02040503050406030204" pitchFamily="18" charset="0"/>
                                </a:rPr>
                                <m:t>∈</m:t>
                              </m:r>
                              <m:r>
                                <a:rPr lang="en-HK" sz="2000" i="1">
                                  <a:latin typeface="Cambria Math" panose="02040503050406030204" pitchFamily="18" charset="0"/>
                                </a:rPr>
                                <m:t>ℰ</m:t>
                              </m:r>
                            </m:sub>
                            <m:sup/>
                            <m:e>
                              <m:sSub>
                                <m:sSubPr>
                                  <m:ctrlPr>
                                    <a:rPr lang="en-US" sz="2000" i="1">
                                      <a:latin typeface="Cambria Math" panose="02040503050406030204" pitchFamily="18" charset="0"/>
                                    </a:rPr>
                                  </m:ctrlPr>
                                </m:sSubPr>
                                <m:e>
                                  <m:r>
                                    <a:rPr lang="en-HK" sz="2000" i="1">
                                      <a:latin typeface="Cambria Math" panose="02040503050406030204" pitchFamily="18" charset="0"/>
                                    </a:rPr>
                                    <m:t>𝛿</m:t>
                                  </m:r>
                                </m:e>
                                <m:sub>
                                  <m:r>
                                    <a:rPr lang="en-HK" sz="2000" i="1">
                                      <a:latin typeface="Cambria Math" panose="02040503050406030204" pitchFamily="18" charset="0"/>
                                    </a:rPr>
                                    <m:t>1</m:t>
                                  </m:r>
                                </m:sub>
                              </m:sSub>
                              <m:r>
                                <a:rPr lang="en-HK" sz="2000" i="1">
                                  <a:latin typeface="Cambria Math" panose="02040503050406030204" pitchFamily="18" charset="0"/>
                                </a:rPr>
                                <m:t>(</m:t>
                              </m:r>
                              <m:r>
                                <a:rPr lang="en-HK" sz="2000" i="1">
                                  <a:latin typeface="Cambria Math" panose="02040503050406030204" pitchFamily="18" charset="0"/>
                                </a:rPr>
                                <m:t>ℰ</m:t>
                              </m:r>
                              <m:r>
                                <a:rPr lang="en-HK" sz="2000" i="1">
                                  <a:latin typeface="Cambria Math" panose="02040503050406030204" pitchFamily="18" charset="0"/>
                                </a:rPr>
                                <m:t>,</m:t>
                              </m:r>
                              <m:r>
                                <a:rPr lang="en-HK" sz="2000" i="1">
                                  <a:latin typeface="Cambria Math" panose="02040503050406030204" pitchFamily="18" charset="0"/>
                                </a:rPr>
                                <m:t>𝑒</m:t>
                              </m:r>
                              <m:r>
                                <a:rPr lang="en-HK" sz="2000" b="0" i="1" smtClean="0">
                                  <a:latin typeface="Cambria Math" panose="02040503050406030204" pitchFamily="18" charset="0"/>
                                </a:rPr>
                                <m:t>,</m:t>
                              </m:r>
                              <m:r>
                                <a:rPr lang="en-HK" sz="2000" b="0" i="1" smtClean="0">
                                  <a:latin typeface="Cambria Math" panose="02040503050406030204" pitchFamily="18" charset="0"/>
                                </a:rPr>
                                <m:t>𝑡</m:t>
                              </m:r>
                              <m:r>
                                <a:rPr lang="en-HK" sz="2000" i="1">
                                  <a:latin typeface="Cambria Math" panose="02040503050406030204" pitchFamily="18" charset="0"/>
                                </a:rPr>
                                <m:t>)</m:t>
                              </m:r>
                            </m:e>
                          </m:nary>
                        </m:den>
                      </m:f>
                    </m:oMath>
                  </m:oMathPara>
                </a14:m>
                <a:endParaRPr lang="en-HK" sz="2000" dirty="0"/>
              </a:p>
              <a:p>
                <a:pPr marL="0" indent="0">
                  <a:buNone/>
                </a:pPr>
                <a:endParaRPr lang="en-US" sz="2000" dirty="0">
                  <a:ea typeface="+mn-lt"/>
                  <a:cs typeface="+mn-lt"/>
                </a:endParaRPr>
              </a:p>
              <a:p>
                <a:endParaRPr lang="en-US" sz="2000" dirty="0">
                  <a:ea typeface="+mn-lt"/>
                  <a:cs typeface="+mn-lt"/>
                </a:endParaRPr>
              </a:p>
              <a:p>
                <a:endParaRPr lang="en-US" sz="2000" dirty="0">
                  <a:cs typeface="Calibri Light"/>
                </a:endParaRPr>
              </a:p>
            </p:txBody>
          </p:sp>
        </mc:Choice>
        <mc:Fallback xmlns="">
          <p:sp>
            <p:nvSpPr>
              <p:cNvPr id="3" name="Content Placeholder 2">
                <a:extLst>
                  <a:ext uri="{FF2B5EF4-FFF2-40B4-BE49-F238E27FC236}">
                    <a16:creationId xmlns:a16="http://schemas.microsoft.com/office/drawing/2014/main" id="{9219E8C9-55D7-4755-871B-39FE7D1A896F}"/>
                  </a:ext>
                </a:extLst>
              </p:cNvPr>
              <p:cNvSpPr>
                <a:spLocks noGrp="1" noRot="1" noChangeAspect="1" noMove="1" noResize="1" noEditPoints="1" noAdjustHandles="1" noChangeArrowheads="1" noChangeShapeType="1" noTextEdit="1"/>
              </p:cNvSpPr>
              <p:nvPr>
                <p:ph idx="1"/>
              </p:nvPr>
            </p:nvSpPr>
            <p:spPr>
              <a:blipFill>
                <a:blip r:embed="rId3"/>
                <a:stretch>
                  <a:fillRect l="-621" t="-64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22B8D249-84E2-484E-A908-AA2AE58FC7DF}"/>
              </a:ext>
            </a:extLst>
          </p:cNvPr>
          <p:cNvSpPr>
            <a:spLocks noGrp="1"/>
          </p:cNvSpPr>
          <p:nvPr>
            <p:ph type="sldNum" sz="quarter" idx="12"/>
          </p:nvPr>
        </p:nvSpPr>
        <p:spPr/>
        <p:txBody>
          <a:bodyPr/>
          <a:lstStyle/>
          <a:p>
            <a:fld id="{B6F15528-21DE-4FAA-801E-634DDDAF4B2B}" type="slidenum">
              <a:rPr lang="en-US" smtClean="0"/>
              <a:pPr/>
              <a:t>9</a:t>
            </a:fld>
            <a:endParaRPr lang="en-US"/>
          </a:p>
        </p:txBody>
      </p:sp>
      <p:sp>
        <p:nvSpPr>
          <p:cNvPr id="21" name="TextBox 20">
            <a:extLst>
              <a:ext uri="{FF2B5EF4-FFF2-40B4-BE49-F238E27FC236}">
                <a16:creationId xmlns:a16="http://schemas.microsoft.com/office/drawing/2014/main" id="{39C4FE75-5E8F-49DA-BCEF-9428A4D5B0CA}"/>
              </a:ext>
            </a:extLst>
          </p:cNvPr>
          <p:cNvSpPr txBox="1"/>
          <p:nvPr/>
        </p:nvSpPr>
        <p:spPr>
          <a:xfrm>
            <a:off x="231332" y="5276926"/>
            <a:ext cx="416398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Light"/>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8B177B3-7D6E-434D-AA21-ED812F46E4D7}"/>
                  </a:ext>
                </a:extLst>
              </p:cNvPr>
              <p:cNvSpPr txBox="1"/>
              <p:nvPr/>
            </p:nvSpPr>
            <p:spPr>
              <a:xfrm>
                <a:off x="612508" y="2577301"/>
                <a:ext cx="7565607" cy="4616264"/>
              </a:xfrm>
              <a:prstGeom prst="rect">
                <a:avLst/>
              </a:prstGeom>
              <a:noFill/>
            </p:spPr>
            <p:txBody>
              <a:bodyPr wrap="square" rtlCol="0">
                <a:spAutoFit/>
              </a:bodyPr>
              <a:lstStyle/>
              <a:p>
                <a:r>
                  <a:rPr lang="en-HK" sz="2000" dirty="0"/>
                  <a:t>Target graph:</a:t>
                </a:r>
              </a:p>
              <a:p>
                <a:endParaRPr lang="en-US" sz="1400" i="1" dirty="0">
                  <a:latin typeface="Cambria Math" panose="02040503050406030204" pitchFamily="18" charset="0"/>
                </a:endParaRPr>
              </a:p>
              <a:p>
                <a:endParaRPr lang="en-US" sz="1400" i="1" dirty="0">
                  <a:latin typeface="Cambria Math" panose="02040503050406030204" pitchFamily="18" charset="0"/>
                </a:endParaRPr>
              </a:p>
              <a:p>
                <a:endParaRPr lang="en-US" sz="1400" dirty="0"/>
              </a:p>
              <a:p>
                <a:endParaRPr lang="en-US" sz="1400" dirty="0"/>
              </a:p>
              <a:p>
                <a:endParaRPr lang="en-US" sz="1400" dirty="0"/>
              </a:p>
              <a:p>
                <a:endParaRPr lang="en-US" sz="1400" dirty="0"/>
              </a:p>
              <a:p>
                <a:endParaRPr lang="en-US" sz="1400" dirty="0"/>
              </a:p>
              <a:p>
                <a:endParaRPr lang="en-US" sz="1400" i="1" dirty="0">
                  <a:latin typeface="Cambria Math" panose="02040503050406030204" pitchFamily="18" charset="0"/>
                </a:endParaRPr>
              </a:p>
              <a:p>
                <a:endParaRPr lang="en-HK" sz="140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f>
                        <m:fPr>
                          <m:ctrlPr>
                            <a:rPr lang="en-US" sz="1400" i="1">
                              <a:latin typeface="Cambria Math" panose="02040503050406030204" pitchFamily="18" charset="0"/>
                            </a:rPr>
                          </m:ctrlPr>
                        </m:fPr>
                        <m:num>
                          <m:r>
                            <a:rPr lang="en-HK" sz="1400" i="1">
                              <a:latin typeface="Cambria Math" panose="02040503050406030204" pitchFamily="18" charset="0"/>
                            </a:rPr>
                            <m:t>1</m:t>
                          </m:r>
                        </m:num>
                        <m:den>
                          <m:r>
                            <a:rPr lang="en-HK" sz="1400" i="1">
                              <a:latin typeface="Cambria Math" panose="02040503050406030204" pitchFamily="18" charset="0"/>
                            </a:rPr>
                            <m:t>|</m:t>
                          </m:r>
                          <m:r>
                            <a:rPr lang="en-HK" sz="1400" i="1">
                              <a:latin typeface="Cambria Math" panose="02040503050406030204" pitchFamily="18" charset="0"/>
                            </a:rPr>
                            <m:t>ℰ</m:t>
                          </m:r>
                          <m:r>
                            <a:rPr lang="en-HK" sz="1400" i="1">
                              <a:latin typeface="Cambria Math" panose="02040503050406030204" pitchFamily="18" charset="0"/>
                            </a:rPr>
                            <m:t>|</m:t>
                          </m:r>
                        </m:den>
                      </m:f>
                      <m:nary>
                        <m:naryPr>
                          <m:chr m:val="∑"/>
                          <m:limLoc m:val="subSup"/>
                          <m:supHide m:val="on"/>
                          <m:ctrlPr>
                            <a:rPr lang="en-US" sz="1400" i="1">
                              <a:latin typeface="Cambria Math" panose="02040503050406030204" pitchFamily="18" charset="0"/>
                            </a:rPr>
                          </m:ctrlPr>
                        </m:naryPr>
                        <m:sub>
                          <m:r>
                            <a:rPr lang="en-HK" sz="1400" i="1">
                              <a:latin typeface="Cambria Math" panose="02040503050406030204" pitchFamily="18" charset="0"/>
                            </a:rPr>
                            <m:t>𝑒</m:t>
                          </m:r>
                          <m:r>
                            <a:rPr lang="en-HK" sz="1400" i="1">
                              <a:latin typeface="Cambria Math" panose="02040503050406030204" pitchFamily="18" charset="0"/>
                            </a:rPr>
                            <m:t>∈</m:t>
                          </m:r>
                          <m:r>
                            <a:rPr lang="en-HK" sz="1400" i="1">
                              <a:latin typeface="Cambria Math" panose="02040503050406030204" pitchFamily="18" charset="0"/>
                            </a:rPr>
                            <m:t>ℰ</m:t>
                          </m:r>
                        </m:sub>
                        <m:sup/>
                        <m:e>
                          <m:sSub>
                            <m:sSubPr>
                              <m:ctrlPr>
                                <a:rPr lang="en-US" sz="1400" i="1">
                                  <a:latin typeface="Cambria Math" panose="02040503050406030204" pitchFamily="18" charset="0"/>
                                </a:rPr>
                              </m:ctrlPr>
                            </m:sSubPr>
                            <m:e>
                              <m:r>
                                <a:rPr lang="en-HK" sz="1400" i="1">
                                  <a:latin typeface="Cambria Math" panose="02040503050406030204" pitchFamily="18" charset="0"/>
                                </a:rPr>
                                <m:t>𝛿</m:t>
                              </m:r>
                            </m:e>
                            <m:sub>
                              <m:r>
                                <a:rPr lang="en-HK" sz="1400" i="1">
                                  <a:latin typeface="Cambria Math" panose="02040503050406030204" pitchFamily="18" charset="0"/>
                                </a:rPr>
                                <m:t>1</m:t>
                              </m:r>
                            </m:sub>
                          </m:sSub>
                          <m:r>
                            <a:rPr lang="en-HK" sz="1400" i="1">
                              <a:latin typeface="Cambria Math" panose="02040503050406030204" pitchFamily="18" charset="0"/>
                            </a:rPr>
                            <m:t>(</m:t>
                          </m:r>
                          <m:r>
                            <a:rPr lang="en-HK" sz="1400" i="1">
                              <a:latin typeface="Cambria Math" panose="02040503050406030204" pitchFamily="18" charset="0"/>
                            </a:rPr>
                            <m:t>ℰ</m:t>
                          </m:r>
                          <m:r>
                            <a:rPr lang="en-HK" sz="1400" i="1">
                              <a:latin typeface="Cambria Math" panose="02040503050406030204" pitchFamily="18" charset="0"/>
                            </a:rPr>
                            <m:t>,</m:t>
                          </m:r>
                          <m:r>
                            <a:rPr lang="en-HK" sz="1400" i="1">
                              <a:latin typeface="Cambria Math" panose="02040503050406030204" pitchFamily="18" charset="0"/>
                            </a:rPr>
                            <m:t>𝑒</m:t>
                          </m:r>
                          <m:r>
                            <a:rPr lang="en-HK" sz="1400" i="1">
                              <a:latin typeface="Cambria Math" panose="02040503050406030204" pitchFamily="18" charset="0"/>
                            </a:rPr>
                            <m:t>,</m:t>
                          </m:r>
                          <m:r>
                            <a:rPr lang="en-HK" sz="1400" i="1">
                              <a:latin typeface="Cambria Math" panose="02040503050406030204" pitchFamily="18" charset="0"/>
                            </a:rPr>
                            <m:t>𝑎</m:t>
                          </m:r>
                          <m:r>
                            <a:rPr lang="en-HK" sz="1400" i="1">
                              <a:latin typeface="Cambria Math" panose="02040503050406030204" pitchFamily="18" charset="0"/>
                            </a:rPr>
                            <m:t>)</m:t>
                          </m:r>
                        </m:e>
                      </m:nary>
                      <m:r>
                        <a:rPr lang="en-HK" sz="1400" i="1">
                          <a:latin typeface="Cambria Math" panose="02040503050406030204" pitchFamily="18" charset="0"/>
                        </a:rPr>
                        <m:t>=</m:t>
                      </m:r>
                      <m:f>
                        <m:fPr>
                          <m:ctrlPr>
                            <a:rPr lang="en-HK" sz="1400" i="1">
                              <a:latin typeface="Cambria Math" panose="02040503050406030204" pitchFamily="18" charset="0"/>
                            </a:rPr>
                          </m:ctrlPr>
                        </m:fPr>
                        <m:num>
                          <m:r>
                            <a:rPr lang="en-HK" sz="1400" i="1">
                              <a:latin typeface="Cambria Math" panose="02040503050406030204" pitchFamily="18" charset="0"/>
                            </a:rPr>
                            <m:t>1</m:t>
                          </m:r>
                        </m:num>
                        <m:den>
                          <m:r>
                            <a:rPr lang="en-HK" sz="1400" i="1">
                              <a:latin typeface="Cambria Math" panose="02040503050406030204" pitchFamily="18" charset="0"/>
                            </a:rPr>
                            <m:t>3</m:t>
                          </m:r>
                        </m:den>
                      </m:f>
                      <m:d>
                        <m:dPr>
                          <m:ctrlPr>
                            <a:rPr lang="en-HK" sz="1400" i="1">
                              <a:latin typeface="Cambria Math" panose="02040503050406030204" pitchFamily="18" charset="0"/>
                            </a:rPr>
                          </m:ctrlPr>
                        </m:dPr>
                        <m:e>
                          <m:r>
                            <a:rPr lang="en-US" sz="1400" b="0" i="1" smtClean="0">
                              <a:latin typeface="Cambria Math" panose="02040503050406030204" pitchFamily="18" charset="0"/>
                            </a:rPr>
                            <m:t>0</m:t>
                          </m:r>
                          <m:r>
                            <a:rPr lang="en-HK" sz="1400" i="1">
                              <a:latin typeface="Cambria Math" panose="02040503050406030204" pitchFamily="18" charset="0"/>
                            </a:rPr>
                            <m:t>+</m:t>
                          </m:r>
                          <m:r>
                            <a:rPr lang="en-US" sz="1400" b="0" i="1" smtClean="0">
                              <a:latin typeface="Cambria Math" panose="02040503050406030204" pitchFamily="18" charset="0"/>
                            </a:rPr>
                            <m:t>0</m:t>
                          </m:r>
                          <m:r>
                            <a:rPr lang="en-HK" sz="1400" i="1">
                              <a:latin typeface="Cambria Math" panose="02040503050406030204" pitchFamily="18" charset="0"/>
                            </a:rPr>
                            <m:t>+0</m:t>
                          </m:r>
                        </m:e>
                      </m:d>
                      <m:r>
                        <a:rPr lang="en-HK" sz="1400" i="1">
                          <a:latin typeface="Cambria Math" panose="02040503050406030204" pitchFamily="18" charset="0"/>
                        </a:rPr>
                        <m:t>=</m:t>
                      </m:r>
                      <m:r>
                        <a:rPr lang="en-US" sz="1400" b="0" i="1" smtClean="0">
                          <a:latin typeface="Cambria Math" panose="02040503050406030204" pitchFamily="18" charset="0"/>
                        </a:rPr>
                        <m:t>0</m:t>
                      </m:r>
                    </m:oMath>
                  </m:oMathPara>
                </a14:m>
                <a:endParaRPr lang="en-US" sz="1400" dirty="0"/>
              </a:p>
              <a:p>
                <a:pPr/>
                <a14:m>
                  <m:oMathPara xmlns:m="http://schemas.openxmlformats.org/officeDocument/2006/math">
                    <m:oMathParaPr>
                      <m:jc m:val="left"/>
                    </m:oMathParaPr>
                    <m:oMath xmlns:m="http://schemas.openxmlformats.org/officeDocument/2006/math">
                      <m:f>
                        <m:fPr>
                          <m:ctrlPr>
                            <a:rPr lang="en-US" sz="1400" i="1">
                              <a:latin typeface="Cambria Math" panose="02040503050406030204" pitchFamily="18" charset="0"/>
                            </a:rPr>
                          </m:ctrlPr>
                        </m:fPr>
                        <m:num>
                          <m:r>
                            <a:rPr lang="en-HK" sz="1400" i="1">
                              <a:latin typeface="Cambria Math" panose="02040503050406030204" pitchFamily="18" charset="0"/>
                            </a:rPr>
                            <m:t>1</m:t>
                          </m:r>
                        </m:num>
                        <m:den>
                          <m:r>
                            <a:rPr lang="en-HK" sz="1400" i="1">
                              <a:latin typeface="Cambria Math" panose="02040503050406030204" pitchFamily="18" charset="0"/>
                            </a:rPr>
                            <m:t>|</m:t>
                          </m:r>
                          <m:r>
                            <a:rPr lang="en-HK" sz="1400" i="1">
                              <a:latin typeface="Cambria Math" panose="02040503050406030204" pitchFamily="18" charset="0"/>
                            </a:rPr>
                            <m:t>ℰ</m:t>
                          </m:r>
                          <m:r>
                            <a:rPr lang="en-HK" sz="1400" i="1">
                              <a:latin typeface="Cambria Math" panose="02040503050406030204" pitchFamily="18" charset="0"/>
                            </a:rPr>
                            <m:t>|</m:t>
                          </m:r>
                        </m:den>
                      </m:f>
                      <m:nary>
                        <m:naryPr>
                          <m:chr m:val="∑"/>
                          <m:limLoc m:val="subSup"/>
                          <m:supHide m:val="on"/>
                          <m:ctrlPr>
                            <a:rPr lang="en-US" sz="1400" i="1">
                              <a:latin typeface="Cambria Math" panose="02040503050406030204" pitchFamily="18" charset="0"/>
                            </a:rPr>
                          </m:ctrlPr>
                        </m:naryPr>
                        <m:sub>
                          <m:r>
                            <a:rPr lang="en-HK" sz="1400" i="1">
                              <a:latin typeface="Cambria Math" panose="02040503050406030204" pitchFamily="18" charset="0"/>
                            </a:rPr>
                            <m:t>𝑒</m:t>
                          </m:r>
                          <m:r>
                            <a:rPr lang="en-HK" sz="1400" i="1">
                              <a:latin typeface="Cambria Math" panose="02040503050406030204" pitchFamily="18" charset="0"/>
                            </a:rPr>
                            <m:t>∈</m:t>
                          </m:r>
                          <m:r>
                            <a:rPr lang="en-HK" sz="1400" i="1">
                              <a:latin typeface="Cambria Math" panose="02040503050406030204" pitchFamily="18" charset="0"/>
                            </a:rPr>
                            <m:t>ℰ</m:t>
                          </m:r>
                        </m:sub>
                        <m:sup/>
                        <m:e>
                          <m:sSub>
                            <m:sSubPr>
                              <m:ctrlPr>
                                <a:rPr lang="en-US" sz="1400" i="1">
                                  <a:latin typeface="Cambria Math" panose="02040503050406030204" pitchFamily="18" charset="0"/>
                                </a:rPr>
                              </m:ctrlPr>
                            </m:sSubPr>
                            <m:e>
                              <m:r>
                                <a:rPr lang="en-HK" sz="1400" i="1">
                                  <a:latin typeface="Cambria Math" panose="02040503050406030204" pitchFamily="18" charset="0"/>
                                </a:rPr>
                                <m:t>𝛿</m:t>
                              </m:r>
                            </m:e>
                            <m:sub>
                              <m:r>
                                <a:rPr lang="en-HK" sz="1400" i="1">
                                  <a:latin typeface="Cambria Math" panose="02040503050406030204" pitchFamily="18" charset="0"/>
                                </a:rPr>
                                <m:t>1</m:t>
                              </m:r>
                            </m:sub>
                          </m:sSub>
                          <m:r>
                            <a:rPr lang="en-HK" sz="1400" i="1">
                              <a:latin typeface="Cambria Math" panose="02040503050406030204" pitchFamily="18" charset="0"/>
                            </a:rPr>
                            <m:t>(</m:t>
                          </m:r>
                          <m:r>
                            <a:rPr lang="en-HK" sz="1400" i="1">
                              <a:latin typeface="Cambria Math" panose="02040503050406030204" pitchFamily="18" charset="0"/>
                            </a:rPr>
                            <m:t>ℰ</m:t>
                          </m:r>
                          <m:r>
                            <a:rPr lang="en-HK" sz="1400" i="1">
                              <a:latin typeface="Cambria Math" panose="02040503050406030204" pitchFamily="18" charset="0"/>
                            </a:rPr>
                            <m:t>,</m:t>
                          </m:r>
                          <m:r>
                            <a:rPr lang="en-HK" sz="1400" i="1">
                              <a:latin typeface="Cambria Math" panose="02040503050406030204" pitchFamily="18" charset="0"/>
                            </a:rPr>
                            <m:t>𝑒</m:t>
                          </m:r>
                          <m:r>
                            <a:rPr lang="en-HK" sz="1400" i="1">
                              <a:latin typeface="Cambria Math" panose="02040503050406030204" pitchFamily="18" charset="0"/>
                            </a:rPr>
                            <m:t>,</m:t>
                          </m:r>
                          <m:r>
                            <a:rPr lang="en-HK" sz="1400" i="1">
                              <a:latin typeface="Cambria Math" panose="02040503050406030204" pitchFamily="18" charset="0"/>
                            </a:rPr>
                            <m:t>𝑏</m:t>
                          </m:r>
                          <m:r>
                            <a:rPr lang="en-HK" sz="1400" i="1">
                              <a:latin typeface="Cambria Math" panose="02040503050406030204" pitchFamily="18" charset="0"/>
                            </a:rPr>
                            <m:t>)</m:t>
                          </m:r>
                        </m:e>
                      </m:nary>
                      <m:r>
                        <a:rPr lang="en-HK" sz="1400" i="1">
                          <a:latin typeface="Cambria Math" panose="02040503050406030204" pitchFamily="18" charset="0"/>
                        </a:rPr>
                        <m:t>=</m:t>
                      </m:r>
                      <m:f>
                        <m:fPr>
                          <m:ctrlPr>
                            <a:rPr lang="en-HK" sz="1400" i="1">
                              <a:latin typeface="Cambria Math" panose="02040503050406030204" pitchFamily="18" charset="0"/>
                            </a:rPr>
                          </m:ctrlPr>
                        </m:fPr>
                        <m:num>
                          <m:r>
                            <a:rPr lang="en-HK" sz="1400" i="1">
                              <a:latin typeface="Cambria Math" panose="02040503050406030204" pitchFamily="18" charset="0"/>
                            </a:rPr>
                            <m:t>1</m:t>
                          </m:r>
                        </m:num>
                        <m:den>
                          <m:r>
                            <a:rPr lang="en-HK" sz="1400" i="1">
                              <a:latin typeface="Cambria Math" panose="02040503050406030204" pitchFamily="18" charset="0"/>
                            </a:rPr>
                            <m:t>3</m:t>
                          </m:r>
                        </m:den>
                      </m:f>
                      <m:d>
                        <m:dPr>
                          <m:ctrlPr>
                            <a:rPr lang="en-HK" sz="1400" i="1">
                              <a:latin typeface="Cambria Math" panose="02040503050406030204" pitchFamily="18" charset="0"/>
                            </a:rPr>
                          </m:ctrlPr>
                        </m:dPr>
                        <m:e>
                          <m:r>
                            <a:rPr lang="en-HK" sz="1400" i="1">
                              <a:latin typeface="Cambria Math" panose="02040503050406030204" pitchFamily="18" charset="0"/>
                            </a:rPr>
                            <m:t>0+0+0</m:t>
                          </m:r>
                        </m:e>
                      </m:d>
                      <m:r>
                        <a:rPr lang="en-HK" sz="1400" i="1">
                          <a:latin typeface="Cambria Math" panose="02040503050406030204" pitchFamily="18" charset="0"/>
                        </a:rPr>
                        <m:t>=0</m:t>
                      </m:r>
                    </m:oMath>
                  </m:oMathPara>
                </a14:m>
                <a:endParaRPr lang="en-US" sz="1400" dirty="0"/>
              </a:p>
              <a:p>
                <a:pPr/>
                <a14:m>
                  <m:oMathPara xmlns:m="http://schemas.openxmlformats.org/officeDocument/2006/math">
                    <m:oMathParaPr>
                      <m:jc m:val="left"/>
                    </m:oMathParaPr>
                    <m:oMath xmlns:m="http://schemas.openxmlformats.org/officeDocument/2006/math">
                      <m:f>
                        <m:fPr>
                          <m:ctrlPr>
                            <a:rPr lang="en-US" sz="1400" i="1">
                              <a:latin typeface="Cambria Math" panose="02040503050406030204" pitchFamily="18" charset="0"/>
                            </a:rPr>
                          </m:ctrlPr>
                        </m:fPr>
                        <m:num>
                          <m:r>
                            <a:rPr lang="en-HK" sz="1400" i="1">
                              <a:latin typeface="Cambria Math" panose="02040503050406030204" pitchFamily="18" charset="0"/>
                            </a:rPr>
                            <m:t>1</m:t>
                          </m:r>
                        </m:num>
                        <m:den>
                          <m:r>
                            <a:rPr lang="en-HK" sz="1400" i="1">
                              <a:latin typeface="Cambria Math" panose="02040503050406030204" pitchFamily="18" charset="0"/>
                            </a:rPr>
                            <m:t>|</m:t>
                          </m:r>
                          <m:r>
                            <a:rPr lang="en-HK" sz="1400" i="1">
                              <a:latin typeface="Cambria Math" panose="02040503050406030204" pitchFamily="18" charset="0"/>
                            </a:rPr>
                            <m:t>ℰ</m:t>
                          </m:r>
                          <m:r>
                            <a:rPr lang="en-HK" sz="1400" i="1">
                              <a:latin typeface="Cambria Math" panose="02040503050406030204" pitchFamily="18" charset="0"/>
                            </a:rPr>
                            <m:t>|</m:t>
                          </m:r>
                        </m:den>
                      </m:f>
                      <m:nary>
                        <m:naryPr>
                          <m:chr m:val="∑"/>
                          <m:limLoc m:val="subSup"/>
                          <m:supHide m:val="on"/>
                          <m:ctrlPr>
                            <a:rPr lang="en-US" sz="1400" i="1">
                              <a:latin typeface="Cambria Math" panose="02040503050406030204" pitchFamily="18" charset="0"/>
                            </a:rPr>
                          </m:ctrlPr>
                        </m:naryPr>
                        <m:sub>
                          <m:r>
                            <a:rPr lang="en-HK" sz="1400" i="1">
                              <a:latin typeface="Cambria Math" panose="02040503050406030204" pitchFamily="18" charset="0"/>
                            </a:rPr>
                            <m:t>𝑒</m:t>
                          </m:r>
                          <m:r>
                            <a:rPr lang="en-HK" sz="1400" i="1">
                              <a:latin typeface="Cambria Math" panose="02040503050406030204" pitchFamily="18" charset="0"/>
                            </a:rPr>
                            <m:t>∈</m:t>
                          </m:r>
                          <m:r>
                            <a:rPr lang="en-HK" sz="1400" i="1">
                              <a:latin typeface="Cambria Math" panose="02040503050406030204" pitchFamily="18" charset="0"/>
                            </a:rPr>
                            <m:t>ℰ</m:t>
                          </m:r>
                        </m:sub>
                        <m:sup/>
                        <m:e>
                          <m:sSub>
                            <m:sSubPr>
                              <m:ctrlPr>
                                <a:rPr lang="en-US" sz="1400" i="1">
                                  <a:latin typeface="Cambria Math" panose="02040503050406030204" pitchFamily="18" charset="0"/>
                                </a:rPr>
                              </m:ctrlPr>
                            </m:sSubPr>
                            <m:e>
                              <m:r>
                                <a:rPr lang="en-HK" sz="1400" i="1">
                                  <a:latin typeface="Cambria Math" panose="02040503050406030204" pitchFamily="18" charset="0"/>
                                </a:rPr>
                                <m:t>𝛿</m:t>
                              </m:r>
                            </m:e>
                            <m:sub>
                              <m:r>
                                <a:rPr lang="en-HK" sz="1400" i="1">
                                  <a:latin typeface="Cambria Math" panose="02040503050406030204" pitchFamily="18" charset="0"/>
                                </a:rPr>
                                <m:t>1</m:t>
                              </m:r>
                            </m:sub>
                          </m:sSub>
                          <m:r>
                            <a:rPr lang="en-HK" sz="1400" i="1">
                              <a:latin typeface="Cambria Math" panose="02040503050406030204" pitchFamily="18" charset="0"/>
                            </a:rPr>
                            <m:t>(</m:t>
                          </m:r>
                          <m:r>
                            <a:rPr lang="en-HK" sz="1400" i="1">
                              <a:latin typeface="Cambria Math" panose="02040503050406030204" pitchFamily="18" charset="0"/>
                            </a:rPr>
                            <m:t>ℰ</m:t>
                          </m:r>
                          <m:r>
                            <a:rPr lang="en-HK" sz="1400" i="1">
                              <a:latin typeface="Cambria Math" panose="02040503050406030204" pitchFamily="18" charset="0"/>
                            </a:rPr>
                            <m:t>,</m:t>
                          </m:r>
                          <m:r>
                            <a:rPr lang="en-HK" sz="1400" i="1">
                              <a:latin typeface="Cambria Math" panose="02040503050406030204" pitchFamily="18" charset="0"/>
                            </a:rPr>
                            <m:t>𝑒</m:t>
                          </m:r>
                          <m:r>
                            <a:rPr lang="en-HK" sz="1400" i="1">
                              <a:latin typeface="Cambria Math" panose="02040503050406030204" pitchFamily="18" charset="0"/>
                            </a:rPr>
                            <m:t>,</m:t>
                          </m:r>
                          <m:r>
                            <a:rPr lang="en-HK" sz="1400" i="1">
                              <a:latin typeface="Cambria Math" panose="02040503050406030204" pitchFamily="18" charset="0"/>
                            </a:rPr>
                            <m:t>𝑐</m:t>
                          </m:r>
                          <m:r>
                            <a:rPr lang="en-HK" sz="1400" i="1">
                              <a:latin typeface="Cambria Math" panose="02040503050406030204" pitchFamily="18" charset="0"/>
                            </a:rPr>
                            <m:t>)</m:t>
                          </m:r>
                        </m:e>
                      </m:nary>
                      <m:r>
                        <a:rPr lang="en-HK" sz="1400" i="1">
                          <a:latin typeface="Cambria Math" panose="02040503050406030204" pitchFamily="18" charset="0"/>
                        </a:rPr>
                        <m:t>=</m:t>
                      </m:r>
                      <m:f>
                        <m:fPr>
                          <m:ctrlPr>
                            <a:rPr lang="en-HK" sz="1400" i="1">
                              <a:latin typeface="Cambria Math" panose="02040503050406030204" pitchFamily="18" charset="0"/>
                            </a:rPr>
                          </m:ctrlPr>
                        </m:fPr>
                        <m:num>
                          <m:r>
                            <a:rPr lang="en-HK" sz="1400" i="1">
                              <a:latin typeface="Cambria Math" panose="02040503050406030204" pitchFamily="18" charset="0"/>
                            </a:rPr>
                            <m:t>1</m:t>
                          </m:r>
                        </m:num>
                        <m:den>
                          <m:r>
                            <a:rPr lang="en-HK" sz="1400" i="1">
                              <a:latin typeface="Cambria Math" panose="02040503050406030204" pitchFamily="18" charset="0"/>
                            </a:rPr>
                            <m:t>3</m:t>
                          </m:r>
                        </m:den>
                      </m:f>
                      <m:d>
                        <m:dPr>
                          <m:ctrlPr>
                            <a:rPr lang="en-HK" sz="1400" i="1">
                              <a:latin typeface="Cambria Math" panose="02040503050406030204" pitchFamily="18" charset="0"/>
                            </a:rPr>
                          </m:ctrlPr>
                        </m:dPr>
                        <m:e>
                          <m:r>
                            <a:rPr lang="en-HK" sz="1400" i="1">
                              <a:latin typeface="Cambria Math" panose="02040503050406030204" pitchFamily="18" charset="0"/>
                            </a:rPr>
                            <m:t>0+0+0</m:t>
                          </m:r>
                        </m:e>
                      </m:d>
                      <m:r>
                        <a:rPr lang="en-HK" sz="1400" i="1">
                          <a:latin typeface="Cambria Math" panose="02040503050406030204" pitchFamily="18" charset="0"/>
                        </a:rPr>
                        <m:t>=0</m:t>
                      </m:r>
                    </m:oMath>
                  </m:oMathPara>
                </a14:m>
                <a:endParaRPr lang="en-US" sz="1400" dirty="0"/>
              </a:p>
              <a:p>
                <a:endParaRPr lang="en-US" sz="1400" dirty="0"/>
              </a:p>
              <a:p>
                <a:endParaRPr lang="en-US" sz="1600" dirty="0"/>
              </a:p>
              <a:p>
                <a:endParaRPr lang="en-US" sz="1600" dirty="0"/>
              </a:p>
              <a:p>
                <a:endParaRPr lang="en-US" sz="1600" dirty="0"/>
              </a:p>
            </p:txBody>
          </p:sp>
        </mc:Choice>
        <mc:Fallback xmlns="">
          <p:sp>
            <p:nvSpPr>
              <p:cNvPr id="5" name="TextBox 4">
                <a:extLst>
                  <a:ext uri="{FF2B5EF4-FFF2-40B4-BE49-F238E27FC236}">
                    <a16:creationId xmlns:a16="http://schemas.microsoft.com/office/drawing/2014/main" id="{28B177B3-7D6E-434D-AA21-ED812F46E4D7}"/>
                  </a:ext>
                </a:extLst>
              </p:cNvPr>
              <p:cNvSpPr txBox="1">
                <a:spLocks noRot="1" noChangeAspect="1" noMove="1" noResize="1" noEditPoints="1" noAdjustHandles="1" noChangeArrowheads="1" noChangeShapeType="1" noTextEdit="1"/>
              </p:cNvSpPr>
              <p:nvPr/>
            </p:nvSpPr>
            <p:spPr>
              <a:xfrm>
                <a:off x="612508" y="2577301"/>
                <a:ext cx="7565607" cy="4616264"/>
              </a:xfrm>
              <a:prstGeom prst="rect">
                <a:avLst/>
              </a:prstGeom>
              <a:blipFill>
                <a:blip r:embed="rId4"/>
                <a:stretch>
                  <a:fillRect l="-4348" t="-793" b="-23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3B495D90-A510-405A-A755-49240F2DDA62}"/>
                  </a:ext>
                </a:extLst>
              </p:cNvPr>
              <p:cNvSpPr txBox="1"/>
              <p:nvPr/>
            </p:nvSpPr>
            <p:spPr>
              <a:xfrm>
                <a:off x="3906176" y="2577300"/>
                <a:ext cx="7565607" cy="4641848"/>
              </a:xfrm>
              <a:prstGeom prst="rect">
                <a:avLst/>
              </a:prstGeom>
              <a:noFill/>
            </p:spPr>
            <p:txBody>
              <a:bodyPr wrap="square" rtlCol="0">
                <a:spAutoFit/>
              </a:bodyPr>
              <a:lstStyle/>
              <a:p>
                <a:r>
                  <a:rPr lang="en-HK" sz="2000" dirty="0"/>
                  <a:t>Random graph:</a:t>
                </a:r>
              </a:p>
              <a:p>
                <a:endParaRPr lang="en-US" sz="1400" i="1" dirty="0">
                  <a:latin typeface="Cambria Math" panose="02040503050406030204" pitchFamily="18" charset="0"/>
                </a:endParaRPr>
              </a:p>
              <a:p>
                <a:endParaRPr lang="en-US" sz="1400" i="1" dirty="0">
                  <a:latin typeface="Cambria Math" panose="02040503050406030204" pitchFamily="18" charset="0"/>
                </a:endParaRPr>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pPr/>
                <a14:m>
                  <m:oMathPara xmlns:m="http://schemas.openxmlformats.org/officeDocument/2006/math">
                    <m:oMathParaPr>
                      <m:jc m:val="left"/>
                    </m:oMathParaPr>
                    <m:oMath xmlns:m="http://schemas.openxmlformats.org/officeDocument/2006/math">
                      <m:f>
                        <m:fPr>
                          <m:ctrlPr>
                            <a:rPr lang="en-US" sz="1400" i="1">
                              <a:latin typeface="Cambria Math" panose="02040503050406030204" pitchFamily="18" charset="0"/>
                            </a:rPr>
                          </m:ctrlPr>
                        </m:fPr>
                        <m:num>
                          <m:r>
                            <a:rPr lang="en-HK" sz="1400" i="1">
                              <a:latin typeface="Cambria Math" panose="02040503050406030204" pitchFamily="18" charset="0"/>
                            </a:rPr>
                            <m:t>1</m:t>
                          </m:r>
                        </m:num>
                        <m:den>
                          <m:r>
                            <a:rPr lang="en-HK" sz="1400" i="1">
                              <a:latin typeface="Cambria Math" panose="02040503050406030204" pitchFamily="18" charset="0"/>
                            </a:rPr>
                            <m:t>|</m:t>
                          </m:r>
                          <m:sSub>
                            <m:sSubPr>
                              <m:ctrlPr>
                                <a:rPr lang="en-HK" sz="1400" b="0" i="1" smtClean="0">
                                  <a:latin typeface="Cambria Math" panose="02040503050406030204" pitchFamily="18" charset="0"/>
                                </a:rPr>
                              </m:ctrlPr>
                            </m:sSubPr>
                            <m:e>
                              <m:r>
                                <a:rPr lang="en-HK" sz="1400" i="1">
                                  <a:latin typeface="Cambria Math" panose="02040503050406030204" pitchFamily="18" charset="0"/>
                                </a:rPr>
                                <m:t>ℰ</m:t>
                              </m:r>
                            </m:e>
                            <m:sub>
                              <m:r>
                                <a:rPr lang="en-HK" sz="1400" b="0" i="1" smtClean="0">
                                  <a:latin typeface="Cambria Math" panose="02040503050406030204" pitchFamily="18" charset="0"/>
                                </a:rPr>
                                <m:t>𝑟𝑎𝑛𝑑𝑜𝑚</m:t>
                              </m:r>
                            </m:sub>
                          </m:sSub>
                          <m:r>
                            <a:rPr lang="en-HK" sz="1400" i="1">
                              <a:latin typeface="Cambria Math" panose="02040503050406030204" pitchFamily="18" charset="0"/>
                            </a:rPr>
                            <m:t>|</m:t>
                          </m:r>
                        </m:den>
                      </m:f>
                      <m:nary>
                        <m:naryPr>
                          <m:chr m:val="∑"/>
                          <m:limLoc m:val="subSup"/>
                          <m:supHide m:val="on"/>
                          <m:ctrlPr>
                            <a:rPr lang="en-US" sz="1400" i="1">
                              <a:latin typeface="Cambria Math" panose="02040503050406030204" pitchFamily="18" charset="0"/>
                            </a:rPr>
                          </m:ctrlPr>
                        </m:naryPr>
                        <m:sub>
                          <m:r>
                            <a:rPr lang="en-HK" sz="1400" i="1">
                              <a:latin typeface="Cambria Math" panose="02040503050406030204" pitchFamily="18" charset="0"/>
                            </a:rPr>
                            <m:t>𝑒</m:t>
                          </m:r>
                          <m:r>
                            <a:rPr lang="en-HK" sz="1400" i="1">
                              <a:latin typeface="Cambria Math" panose="02040503050406030204" pitchFamily="18" charset="0"/>
                            </a:rPr>
                            <m:t>∈</m:t>
                          </m:r>
                          <m:sSub>
                            <m:sSubPr>
                              <m:ctrlPr>
                                <a:rPr lang="en-US" sz="1400" i="1">
                                  <a:latin typeface="Cambria Math" panose="02040503050406030204" pitchFamily="18" charset="0"/>
                                </a:rPr>
                              </m:ctrlPr>
                            </m:sSubPr>
                            <m:e>
                              <m:r>
                                <a:rPr lang="en-HK" sz="1400" i="1">
                                  <a:latin typeface="Cambria Math" panose="02040503050406030204" pitchFamily="18" charset="0"/>
                                </a:rPr>
                                <m:t>ℰ</m:t>
                              </m:r>
                            </m:e>
                            <m:sub>
                              <m:r>
                                <a:rPr lang="en-US" sz="1400" i="1">
                                  <a:latin typeface="Cambria Math" panose="02040503050406030204" pitchFamily="18" charset="0"/>
                                </a:rPr>
                                <m:t>𝑟𝑎𝑛𝑑𝑜𝑚</m:t>
                              </m:r>
                            </m:sub>
                          </m:sSub>
                        </m:sub>
                        <m:sup/>
                        <m:e>
                          <m:sSub>
                            <m:sSubPr>
                              <m:ctrlPr>
                                <a:rPr lang="en-US" sz="1400" i="1">
                                  <a:latin typeface="Cambria Math" panose="02040503050406030204" pitchFamily="18" charset="0"/>
                                </a:rPr>
                              </m:ctrlPr>
                            </m:sSubPr>
                            <m:e>
                              <m:r>
                                <a:rPr lang="en-HK" sz="1400" i="1">
                                  <a:latin typeface="Cambria Math" panose="02040503050406030204" pitchFamily="18" charset="0"/>
                                </a:rPr>
                                <m:t>𝛿</m:t>
                              </m:r>
                            </m:e>
                            <m:sub>
                              <m:r>
                                <a:rPr lang="en-HK" sz="1400" i="1">
                                  <a:latin typeface="Cambria Math" panose="02040503050406030204" pitchFamily="18" charset="0"/>
                                </a:rPr>
                                <m:t>1</m:t>
                              </m:r>
                            </m:sub>
                          </m:sSub>
                          <m:r>
                            <a:rPr lang="en-HK" sz="1400" i="1">
                              <a:latin typeface="Cambria Math" panose="02040503050406030204" pitchFamily="18" charset="0"/>
                            </a:rPr>
                            <m:t>(</m:t>
                          </m:r>
                          <m:r>
                            <a:rPr lang="en-HK" sz="1400" i="1">
                              <a:latin typeface="Cambria Math" panose="02040503050406030204" pitchFamily="18" charset="0"/>
                            </a:rPr>
                            <m:t>ℰ</m:t>
                          </m:r>
                          <m:r>
                            <a:rPr lang="en-HK" sz="1400" i="1">
                              <a:latin typeface="Cambria Math" panose="02040503050406030204" pitchFamily="18" charset="0"/>
                            </a:rPr>
                            <m:t>,</m:t>
                          </m:r>
                          <m:r>
                            <a:rPr lang="en-HK" sz="1400" i="1">
                              <a:latin typeface="Cambria Math" panose="02040503050406030204" pitchFamily="18" charset="0"/>
                            </a:rPr>
                            <m:t>𝑒</m:t>
                          </m:r>
                          <m:r>
                            <a:rPr lang="en-HK" sz="1400" i="1">
                              <a:latin typeface="Cambria Math" panose="02040503050406030204" pitchFamily="18" charset="0"/>
                            </a:rPr>
                            <m:t>,</m:t>
                          </m:r>
                          <m:r>
                            <a:rPr lang="en-HK" sz="1400" i="1">
                              <a:latin typeface="Cambria Math" panose="02040503050406030204" pitchFamily="18" charset="0"/>
                            </a:rPr>
                            <m:t>𝑎</m:t>
                          </m:r>
                          <m:r>
                            <a:rPr lang="en-HK" sz="1400" i="1">
                              <a:latin typeface="Cambria Math" panose="02040503050406030204" pitchFamily="18" charset="0"/>
                            </a:rPr>
                            <m:t>)</m:t>
                          </m:r>
                        </m:e>
                      </m:nary>
                      <m:r>
                        <a:rPr lang="en-HK" sz="1400" i="1">
                          <a:latin typeface="Cambria Math" panose="02040503050406030204" pitchFamily="18" charset="0"/>
                        </a:rPr>
                        <m:t>=</m:t>
                      </m:r>
                      <m:f>
                        <m:fPr>
                          <m:ctrlPr>
                            <a:rPr lang="en-HK" sz="1400" i="1">
                              <a:latin typeface="Cambria Math" panose="02040503050406030204" pitchFamily="18" charset="0"/>
                            </a:rPr>
                          </m:ctrlPr>
                        </m:fPr>
                        <m:num>
                          <m:r>
                            <a:rPr lang="en-HK" sz="1400" i="1">
                              <a:latin typeface="Cambria Math" panose="02040503050406030204" pitchFamily="18" charset="0"/>
                            </a:rPr>
                            <m:t>1</m:t>
                          </m:r>
                        </m:num>
                        <m:den>
                          <m:r>
                            <a:rPr lang="en-HK" sz="1400" b="0" i="1" smtClean="0">
                              <a:latin typeface="Cambria Math" panose="02040503050406030204" pitchFamily="18" charset="0"/>
                            </a:rPr>
                            <m:t>6</m:t>
                          </m:r>
                        </m:den>
                      </m:f>
                      <m:d>
                        <m:dPr>
                          <m:ctrlPr>
                            <a:rPr lang="en-HK" sz="1400" i="1">
                              <a:latin typeface="Cambria Math" panose="02040503050406030204" pitchFamily="18" charset="0"/>
                            </a:rPr>
                          </m:ctrlPr>
                        </m:dPr>
                        <m:e>
                          <m:r>
                            <a:rPr lang="en-HK" sz="1400" b="0" i="1" smtClean="0">
                              <a:latin typeface="Cambria Math" panose="02040503050406030204" pitchFamily="18" charset="0"/>
                            </a:rPr>
                            <m:t>1+</m:t>
                          </m:r>
                          <m:r>
                            <a:rPr lang="en-HK" sz="1400" i="1">
                              <a:latin typeface="Cambria Math" panose="02040503050406030204" pitchFamily="18" charset="0"/>
                            </a:rPr>
                            <m:t>1</m:t>
                          </m:r>
                          <m:r>
                            <a:rPr lang="en-HK" sz="1400" b="0" i="1" smtClean="0">
                              <a:latin typeface="Cambria Math" panose="02040503050406030204" pitchFamily="18" charset="0"/>
                            </a:rPr>
                            <m:t>+</m:t>
                          </m:r>
                          <m:r>
                            <a:rPr lang="en-HK" sz="1400" i="1">
                              <a:latin typeface="Cambria Math" panose="02040503050406030204" pitchFamily="18" charset="0"/>
                            </a:rPr>
                            <m:t>1+</m:t>
                          </m:r>
                          <m:r>
                            <a:rPr lang="en-HK" sz="1400" b="0" i="1" smtClean="0">
                              <a:latin typeface="Cambria Math" panose="02040503050406030204" pitchFamily="18" charset="0"/>
                            </a:rPr>
                            <m:t>1+</m:t>
                          </m:r>
                          <m:r>
                            <a:rPr lang="en-US" sz="1400" b="0" i="1" smtClean="0">
                              <a:latin typeface="Cambria Math" panose="02040503050406030204" pitchFamily="18" charset="0"/>
                            </a:rPr>
                            <m:t>1</m:t>
                          </m:r>
                          <m:r>
                            <a:rPr lang="en-HK" sz="1400" b="0" i="1" smtClean="0">
                              <a:latin typeface="Cambria Math" panose="02040503050406030204" pitchFamily="18" charset="0"/>
                            </a:rPr>
                            <m:t>+1</m:t>
                          </m:r>
                        </m:e>
                      </m:d>
                      <m:r>
                        <a:rPr lang="en-HK" sz="1400" i="1">
                          <a:latin typeface="Cambria Math" panose="02040503050406030204" pitchFamily="18" charset="0"/>
                        </a:rPr>
                        <m:t>=</m:t>
                      </m:r>
                      <m:r>
                        <a:rPr lang="en-US" sz="1400" i="1" smtClean="0">
                          <a:latin typeface="Cambria Math" panose="02040503050406030204" pitchFamily="18" charset="0"/>
                        </a:rPr>
                        <m:t>1</m:t>
                      </m:r>
                    </m:oMath>
                  </m:oMathPara>
                </a14:m>
                <a:endParaRPr lang="en-US" sz="1400" dirty="0"/>
              </a:p>
              <a:p>
                <a:pPr/>
                <a14:m>
                  <m:oMathPara xmlns:m="http://schemas.openxmlformats.org/officeDocument/2006/math">
                    <m:oMathParaPr>
                      <m:jc m:val="left"/>
                    </m:oMathParaPr>
                    <m:oMath xmlns:m="http://schemas.openxmlformats.org/officeDocument/2006/math">
                      <m:f>
                        <m:fPr>
                          <m:ctrlPr>
                            <a:rPr lang="en-US" sz="1400" i="1">
                              <a:latin typeface="Cambria Math" panose="02040503050406030204" pitchFamily="18" charset="0"/>
                            </a:rPr>
                          </m:ctrlPr>
                        </m:fPr>
                        <m:num>
                          <m:r>
                            <a:rPr lang="en-HK" sz="1400" i="1">
                              <a:latin typeface="Cambria Math" panose="02040503050406030204" pitchFamily="18" charset="0"/>
                            </a:rPr>
                            <m:t>1</m:t>
                          </m:r>
                        </m:num>
                        <m:den>
                          <m:r>
                            <a:rPr lang="en-HK" sz="1400" i="1">
                              <a:latin typeface="Cambria Math" panose="02040503050406030204" pitchFamily="18" charset="0"/>
                            </a:rPr>
                            <m:t>|</m:t>
                          </m:r>
                          <m:sSub>
                            <m:sSubPr>
                              <m:ctrlPr>
                                <a:rPr lang="en-HK" sz="1400" i="1">
                                  <a:latin typeface="Cambria Math" panose="02040503050406030204" pitchFamily="18" charset="0"/>
                                </a:rPr>
                              </m:ctrlPr>
                            </m:sSubPr>
                            <m:e>
                              <m:r>
                                <a:rPr lang="en-HK" sz="1400" i="1">
                                  <a:latin typeface="Cambria Math" panose="02040503050406030204" pitchFamily="18" charset="0"/>
                                </a:rPr>
                                <m:t>ℰ</m:t>
                              </m:r>
                            </m:e>
                            <m:sub>
                              <m:r>
                                <a:rPr lang="en-HK" sz="1400" i="1">
                                  <a:latin typeface="Cambria Math" panose="02040503050406030204" pitchFamily="18" charset="0"/>
                                </a:rPr>
                                <m:t>𝑟𝑎𝑛𝑑𝑜𝑚</m:t>
                              </m:r>
                            </m:sub>
                          </m:sSub>
                          <m:r>
                            <a:rPr lang="en-HK" sz="1400" i="1">
                              <a:latin typeface="Cambria Math" panose="02040503050406030204" pitchFamily="18" charset="0"/>
                            </a:rPr>
                            <m:t>|</m:t>
                          </m:r>
                        </m:den>
                      </m:f>
                      <m:nary>
                        <m:naryPr>
                          <m:chr m:val="∑"/>
                          <m:limLoc m:val="subSup"/>
                          <m:supHide m:val="on"/>
                          <m:ctrlPr>
                            <a:rPr lang="en-US" sz="1400" i="1">
                              <a:latin typeface="Cambria Math" panose="02040503050406030204" pitchFamily="18" charset="0"/>
                            </a:rPr>
                          </m:ctrlPr>
                        </m:naryPr>
                        <m:sub>
                          <m:r>
                            <a:rPr lang="en-HK" sz="1400" i="1">
                              <a:latin typeface="Cambria Math" panose="02040503050406030204" pitchFamily="18" charset="0"/>
                            </a:rPr>
                            <m:t>𝑒</m:t>
                          </m:r>
                          <m:r>
                            <a:rPr lang="en-HK" sz="1400" i="1">
                              <a:latin typeface="Cambria Math" panose="02040503050406030204" pitchFamily="18" charset="0"/>
                            </a:rPr>
                            <m:t>∈</m:t>
                          </m:r>
                          <m:sSub>
                            <m:sSubPr>
                              <m:ctrlPr>
                                <a:rPr lang="en-US" sz="1400" i="1">
                                  <a:latin typeface="Cambria Math" panose="02040503050406030204" pitchFamily="18" charset="0"/>
                                </a:rPr>
                              </m:ctrlPr>
                            </m:sSubPr>
                            <m:e>
                              <m:r>
                                <a:rPr lang="en-HK" sz="1400" i="1">
                                  <a:latin typeface="Cambria Math" panose="02040503050406030204" pitchFamily="18" charset="0"/>
                                </a:rPr>
                                <m:t>ℰ</m:t>
                              </m:r>
                            </m:e>
                            <m:sub>
                              <m:r>
                                <a:rPr lang="en-US" sz="1400" i="1">
                                  <a:latin typeface="Cambria Math" panose="02040503050406030204" pitchFamily="18" charset="0"/>
                                </a:rPr>
                                <m:t>𝑟𝑎𝑛𝑑𝑜𝑚</m:t>
                              </m:r>
                            </m:sub>
                          </m:sSub>
                        </m:sub>
                        <m:sup/>
                        <m:e>
                          <m:sSub>
                            <m:sSubPr>
                              <m:ctrlPr>
                                <a:rPr lang="en-US" sz="1400" i="1">
                                  <a:latin typeface="Cambria Math" panose="02040503050406030204" pitchFamily="18" charset="0"/>
                                </a:rPr>
                              </m:ctrlPr>
                            </m:sSubPr>
                            <m:e>
                              <m:r>
                                <a:rPr lang="en-HK" sz="1400" i="1">
                                  <a:latin typeface="Cambria Math" panose="02040503050406030204" pitchFamily="18" charset="0"/>
                                </a:rPr>
                                <m:t>𝛿</m:t>
                              </m:r>
                            </m:e>
                            <m:sub>
                              <m:r>
                                <a:rPr lang="en-HK" sz="1400" i="1">
                                  <a:latin typeface="Cambria Math" panose="02040503050406030204" pitchFamily="18" charset="0"/>
                                </a:rPr>
                                <m:t>1</m:t>
                              </m:r>
                            </m:sub>
                          </m:sSub>
                          <m:r>
                            <a:rPr lang="en-HK" sz="1400" i="1">
                              <a:latin typeface="Cambria Math" panose="02040503050406030204" pitchFamily="18" charset="0"/>
                            </a:rPr>
                            <m:t>(</m:t>
                          </m:r>
                          <m:r>
                            <a:rPr lang="en-HK" sz="1400" i="1">
                              <a:latin typeface="Cambria Math" panose="02040503050406030204" pitchFamily="18" charset="0"/>
                            </a:rPr>
                            <m:t>ℰ</m:t>
                          </m:r>
                          <m:r>
                            <a:rPr lang="en-HK" sz="1400" i="1">
                              <a:latin typeface="Cambria Math" panose="02040503050406030204" pitchFamily="18" charset="0"/>
                            </a:rPr>
                            <m:t>,</m:t>
                          </m:r>
                          <m:r>
                            <a:rPr lang="en-HK" sz="1400" i="1">
                              <a:latin typeface="Cambria Math" panose="02040503050406030204" pitchFamily="18" charset="0"/>
                            </a:rPr>
                            <m:t>𝑒</m:t>
                          </m:r>
                          <m:r>
                            <a:rPr lang="en-HK" sz="1400" i="1">
                              <a:latin typeface="Cambria Math" panose="02040503050406030204" pitchFamily="18" charset="0"/>
                            </a:rPr>
                            <m:t>,</m:t>
                          </m:r>
                          <m:r>
                            <a:rPr lang="en-HK" sz="1400" i="1">
                              <a:latin typeface="Cambria Math" panose="02040503050406030204" pitchFamily="18" charset="0"/>
                            </a:rPr>
                            <m:t>𝑏</m:t>
                          </m:r>
                          <m:r>
                            <a:rPr lang="en-HK" sz="1400" i="1">
                              <a:latin typeface="Cambria Math" panose="02040503050406030204" pitchFamily="18" charset="0"/>
                            </a:rPr>
                            <m:t>)</m:t>
                          </m:r>
                        </m:e>
                      </m:nary>
                      <m:r>
                        <a:rPr lang="en-HK" sz="1400" i="1">
                          <a:latin typeface="Cambria Math" panose="02040503050406030204" pitchFamily="18" charset="0"/>
                        </a:rPr>
                        <m:t>=</m:t>
                      </m:r>
                      <m:f>
                        <m:fPr>
                          <m:ctrlPr>
                            <a:rPr lang="en-HK" sz="1400" i="1">
                              <a:latin typeface="Cambria Math" panose="02040503050406030204" pitchFamily="18" charset="0"/>
                            </a:rPr>
                          </m:ctrlPr>
                        </m:fPr>
                        <m:num>
                          <m:r>
                            <a:rPr lang="en-HK" sz="1400" i="1">
                              <a:latin typeface="Cambria Math" panose="02040503050406030204" pitchFamily="18" charset="0"/>
                            </a:rPr>
                            <m:t>1</m:t>
                          </m:r>
                        </m:num>
                        <m:den>
                          <m:r>
                            <a:rPr lang="en-HK" sz="1400" b="0" i="1" smtClean="0">
                              <a:latin typeface="Cambria Math" panose="02040503050406030204" pitchFamily="18" charset="0"/>
                            </a:rPr>
                            <m:t>6</m:t>
                          </m:r>
                        </m:den>
                      </m:f>
                      <m:d>
                        <m:dPr>
                          <m:ctrlPr>
                            <a:rPr lang="en-HK" sz="1400" i="1">
                              <a:latin typeface="Cambria Math" panose="02040503050406030204" pitchFamily="18" charset="0"/>
                            </a:rPr>
                          </m:ctrlPr>
                        </m:dPr>
                        <m:e>
                          <m:r>
                            <a:rPr lang="en-US" sz="1400" b="0" i="1" smtClean="0">
                              <a:latin typeface="Cambria Math" panose="02040503050406030204" pitchFamily="18" charset="0"/>
                            </a:rPr>
                            <m:t>1</m:t>
                          </m:r>
                          <m:r>
                            <a:rPr lang="en-HK" sz="1400" b="0" i="1" smtClean="0">
                              <a:latin typeface="Cambria Math" panose="02040503050406030204" pitchFamily="18" charset="0"/>
                            </a:rPr>
                            <m:t>+</m:t>
                          </m:r>
                          <m:r>
                            <a:rPr lang="en-US" sz="1400" b="0" i="1" smtClean="0">
                              <a:latin typeface="Cambria Math" panose="02040503050406030204" pitchFamily="18" charset="0"/>
                            </a:rPr>
                            <m:t>1</m:t>
                          </m:r>
                          <m:r>
                            <a:rPr lang="en-HK" sz="1400" b="0" i="1" smtClean="0">
                              <a:latin typeface="Cambria Math" panose="02040503050406030204" pitchFamily="18" charset="0"/>
                            </a:rPr>
                            <m:t>+1+</m:t>
                          </m:r>
                          <m:r>
                            <a:rPr lang="en-US" sz="1400" b="0" i="1" smtClean="0">
                              <a:latin typeface="Cambria Math" panose="02040503050406030204" pitchFamily="18" charset="0"/>
                            </a:rPr>
                            <m:t>1</m:t>
                          </m:r>
                          <m:r>
                            <a:rPr lang="en-HK" sz="1400" i="1">
                              <a:latin typeface="Cambria Math" panose="02040503050406030204" pitchFamily="18" charset="0"/>
                            </a:rPr>
                            <m:t>+</m:t>
                          </m:r>
                          <m:r>
                            <a:rPr lang="en-HK" sz="1400" b="0" i="1" smtClean="0">
                              <a:latin typeface="Cambria Math" panose="02040503050406030204" pitchFamily="18" charset="0"/>
                            </a:rPr>
                            <m:t>1</m:t>
                          </m:r>
                          <m:r>
                            <a:rPr lang="en-HK" sz="1400" i="1">
                              <a:latin typeface="Cambria Math" panose="02040503050406030204" pitchFamily="18" charset="0"/>
                            </a:rPr>
                            <m:t>+</m:t>
                          </m:r>
                          <m:r>
                            <a:rPr lang="en-US" sz="1400" b="0" i="1" smtClean="0">
                              <a:latin typeface="Cambria Math" panose="02040503050406030204" pitchFamily="18" charset="0"/>
                            </a:rPr>
                            <m:t>1</m:t>
                          </m:r>
                        </m:e>
                      </m:d>
                      <m:r>
                        <a:rPr lang="en-HK" sz="1400" i="1">
                          <a:latin typeface="Cambria Math" panose="02040503050406030204" pitchFamily="18" charset="0"/>
                        </a:rPr>
                        <m:t>=</m:t>
                      </m:r>
                      <m:r>
                        <a:rPr lang="en-US" sz="1400" b="0" i="1" smtClean="0">
                          <a:latin typeface="Cambria Math" panose="02040503050406030204" pitchFamily="18" charset="0"/>
                        </a:rPr>
                        <m:t>1</m:t>
                      </m:r>
                    </m:oMath>
                  </m:oMathPara>
                </a14:m>
                <a:endParaRPr lang="en-US" sz="1400" dirty="0"/>
              </a:p>
              <a:p>
                <a:pPr/>
                <a14:m>
                  <m:oMathPara xmlns:m="http://schemas.openxmlformats.org/officeDocument/2006/math">
                    <m:oMathParaPr>
                      <m:jc m:val="left"/>
                    </m:oMathParaPr>
                    <m:oMath xmlns:m="http://schemas.openxmlformats.org/officeDocument/2006/math">
                      <m:f>
                        <m:fPr>
                          <m:ctrlPr>
                            <a:rPr lang="en-US" sz="1400" i="1">
                              <a:latin typeface="Cambria Math" panose="02040503050406030204" pitchFamily="18" charset="0"/>
                            </a:rPr>
                          </m:ctrlPr>
                        </m:fPr>
                        <m:num>
                          <m:r>
                            <a:rPr lang="en-HK" sz="1400" i="1">
                              <a:latin typeface="Cambria Math" panose="02040503050406030204" pitchFamily="18" charset="0"/>
                            </a:rPr>
                            <m:t>1</m:t>
                          </m:r>
                        </m:num>
                        <m:den>
                          <m:r>
                            <a:rPr lang="en-HK" sz="1400" i="1">
                              <a:latin typeface="Cambria Math" panose="02040503050406030204" pitchFamily="18" charset="0"/>
                            </a:rPr>
                            <m:t>|</m:t>
                          </m:r>
                          <m:sSub>
                            <m:sSubPr>
                              <m:ctrlPr>
                                <a:rPr lang="en-HK" sz="1400" i="1">
                                  <a:latin typeface="Cambria Math" panose="02040503050406030204" pitchFamily="18" charset="0"/>
                                </a:rPr>
                              </m:ctrlPr>
                            </m:sSubPr>
                            <m:e>
                              <m:r>
                                <a:rPr lang="en-HK" sz="1400" i="1">
                                  <a:latin typeface="Cambria Math" panose="02040503050406030204" pitchFamily="18" charset="0"/>
                                </a:rPr>
                                <m:t>ℰ</m:t>
                              </m:r>
                            </m:e>
                            <m:sub>
                              <m:r>
                                <a:rPr lang="en-HK" sz="1400" i="1">
                                  <a:latin typeface="Cambria Math" panose="02040503050406030204" pitchFamily="18" charset="0"/>
                                </a:rPr>
                                <m:t>𝑟𝑎𝑛𝑑𝑜𝑚</m:t>
                              </m:r>
                            </m:sub>
                          </m:sSub>
                          <m:r>
                            <a:rPr lang="en-HK" sz="1400" i="1">
                              <a:latin typeface="Cambria Math" panose="02040503050406030204" pitchFamily="18" charset="0"/>
                            </a:rPr>
                            <m:t>|</m:t>
                          </m:r>
                        </m:den>
                      </m:f>
                      <m:nary>
                        <m:naryPr>
                          <m:chr m:val="∑"/>
                          <m:limLoc m:val="subSup"/>
                          <m:supHide m:val="on"/>
                          <m:ctrlPr>
                            <a:rPr lang="en-US" sz="1400" i="1">
                              <a:latin typeface="Cambria Math" panose="02040503050406030204" pitchFamily="18" charset="0"/>
                            </a:rPr>
                          </m:ctrlPr>
                        </m:naryPr>
                        <m:sub>
                          <m:r>
                            <a:rPr lang="en-HK" sz="1400" i="1">
                              <a:latin typeface="Cambria Math" panose="02040503050406030204" pitchFamily="18" charset="0"/>
                            </a:rPr>
                            <m:t>𝑒</m:t>
                          </m:r>
                          <m:r>
                            <a:rPr lang="en-HK" sz="1400" i="1">
                              <a:latin typeface="Cambria Math" panose="02040503050406030204" pitchFamily="18" charset="0"/>
                            </a:rPr>
                            <m:t>∈</m:t>
                          </m:r>
                          <m:sSub>
                            <m:sSubPr>
                              <m:ctrlPr>
                                <a:rPr lang="en-US" sz="1400" i="1">
                                  <a:latin typeface="Cambria Math" panose="02040503050406030204" pitchFamily="18" charset="0"/>
                                </a:rPr>
                              </m:ctrlPr>
                            </m:sSubPr>
                            <m:e>
                              <m:r>
                                <a:rPr lang="en-HK" sz="1400" i="1">
                                  <a:latin typeface="Cambria Math" panose="02040503050406030204" pitchFamily="18" charset="0"/>
                                </a:rPr>
                                <m:t>ℰ</m:t>
                              </m:r>
                            </m:e>
                            <m:sub>
                              <m:r>
                                <a:rPr lang="en-US" sz="1400" i="1">
                                  <a:latin typeface="Cambria Math" panose="02040503050406030204" pitchFamily="18" charset="0"/>
                                </a:rPr>
                                <m:t>𝑟𝑎𝑛𝑑𝑜𝑚</m:t>
                              </m:r>
                            </m:sub>
                          </m:sSub>
                        </m:sub>
                        <m:sup/>
                        <m:e>
                          <m:sSub>
                            <m:sSubPr>
                              <m:ctrlPr>
                                <a:rPr lang="en-US" sz="1400" i="1">
                                  <a:latin typeface="Cambria Math" panose="02040503050406030204" pitchFamily="18" charset="0"/>
                                </a:rPr>
                              </m:ctrlPr>
                            </m:sSubPr>
                            <m:e>
                              <m:r>
                                <a:rPr lang="en-HK" sz="1400" i="1">
                                  <a:latin typeface="Cambria Math" panose="02040503050406030204" pitchFamily="18" charset="0"/>
                                </a:rPr>
                                <m:t>𝛿</m:t>
                              </m:r>
                            </m:e>
                            <m:sub>
                              <m:r>
                                <a:rPr lang="en-HK" sz="1400" i="1">
                                  <a:latin typeface="Cambria Math" panose="02040503050406030204" pitchFamily="18" charset="0"/>
                                </a:rPr>
                                <m:t>1</m:t>
                              </m:r>
                            </m:sub>
                          </m:sSub>
                          <m:r>
                            <a:rPr lang="en-HK" sz="1400" i="1">
                              <a:latin typeface="Cambria Math" panose="02040503050406030204" pitchFamily="18" charset="0"/>
                            </a:rPr>
                            <m:t>(</m:t>
                          </m:r>
                          <m:r>
                            <a:rPr lang="en-HK" sz="1400" i="1">
                              <a:latin typeface="Cambria Math" panose="02040503050406030204" pitchFamily="18" charset="0"/>
                            </a:rPr>
                            <m:t>ℰ</m:t>
                          </m:r>
                          <m:r>
                            <a:rPr lang="en-HK" sz="1400" i="1">
                              <a:latin typeface="Cambria Math" panose="02040503050406030204" pitchFamily="18" charset="0"/>
                            </a:rPr>
                            <m:t>,</m:t>
                          </m:r>
                          <m:r>
                            <a:rPr lang="en-HK" sz="1400" i="1">
                              <a:latin typeface="Cambria Math" panose="02040503050406030204" pitchFamily="18" charset="0"/>
                            </a:rPr>
                            <m:t>𝑒</m:t>
                          </m:r>
                          <m:r>
                            <a:rPr lang="en-HK" sz="1400" i="1">
                              <a:latin typeface="Cambria Math" panose="02040503050406030204" pitchFamily="18" charset="0"/>
                            </a:rPr>
                            <m:t>,</m:t>
                          </m:r>
                          <m:r>
                            <a:rPr lang="en-HK" sz="1400" i="1">
                              <a:latin typeface="Cambria Math" panose="02040503050406030204" pitchFamily="18" charset="0"/>
                            </a:rPr>
                            <m:t>𝑐</m:t>
                          </m:r>
                          <m:r>
                            <a:rPr lang="en-HK" sz="1400" i="1">
                              <a:latin typeface="Cambria Math" panose="02040503050406030204" pitchFamily="18" charset="0"/>
                            </a:rPr>
                            <m:t>)</m:t>
                          </m:r>
                        </m:e>
                      </m:nary>
                      <m:r>
                        <a:rPr lang="en-HK" sz="1400" i="1">
                          <a:latin typeface="Cambria Math" panose="02040503050406030204" pitchFamily="18" charset="0"/>
                        </a:rPr>
                        <m:t>=</m:t>
                      </m:r>
                      <m:f>
                        <m:fPr>
                          <m:ctrlPr>
                            <a:rPr lang="en-HK" sz="1400" i="1">
                              <a:latin typeface="Cambria Math" panose="02040503050406030204" pitchFamily="18" charset="0"/>
                            </a:rPr>
                          </m:ctrlPr>
                        </m:fPr>
                        <m:num>
                          <m:r>
                            <a:rPr lang="en-HK" sz="1400" i="1">
                              <a:latin typeface="Cambria Math" panose="02040503050406030204" pitchFamily="18" charset="0"/>
                            </a:rPr>
                            <m:t>1</m:t>
                          </m:r>
                        </m:num>
                        <m:den>
                          <m:r>
                            <a:rPr lang="en-HK" sz="1400" b="0" i="1" smtClean="0">
                              <a:latin typeface="Cambria Math" panose="02040503050406030204" pitchFamily="18" charset="0"/>
                            </a:rPr>
                            <m:t>6</m:t>
                          </m:r>
                        </m:den>
                      </m:f>
                      <m:d>
                        <m:dPr>
                          <m:ctrlPr>
                            <a:rPr lang="en-HK" sz="1400" i="1">
                              <a:latin typeface="Cambria Math" panose="02040503050406030204" pitchFamily="18" charset="0"/>
                            </a:rPr>
                          </m:ctrlPr>
                        </m:dPr>
                        <m:e>
                          <m:r>
                            <a:rPr lang="en-HK" sz="1400" b="0" i="1" smtClean="0">
                              <a:latin typeface="Cambria Math" panose="02040503050406030204" pitchFamily="18" charset="0"/>
                            </a:rPr>
                            <m:t>0+</m:t>
                          </m:r>
                          <m:r>
                            <a:rPr lang="en-HK" sz="1400" i="1">
                              <a:latin typeface="Cambria Math" panose="02040503050406030204" pitchFamily="18" charset="0"/>
                            </a:rPr>
                            <m:t>0+0</m:t>
                          </m:r>
                          <m:r>
                            <a:rPr lang="en-HK" sz="1400" b="0" i="1" smtClean="0">
                              <a:latin typeface="Cambria Math" panose="02040503050406030204" pitchFamily="18" charset="0"/>
                            </a:rPr>
                            <m:t>+0+0</m:t>
                          </m:r>
                        </m:e>
                      </m:d>
                      <m:r>
                        <a:rPr lang="en-HK" sz="1400" i="1">
                          <a:latin typeface="Cambria Math" panose="02040503050406030204" pitchFamily="18" charset="0"/>
                        </a:rPr>
                        <m:t>=0</m:t>
                      </m:r>
                    </m:oMath>
                  </m:oMathPara>
                </a14:m>
                <a:endParaRPr lang="en-US" sz="1400" dirty="0"/>
              </a:p>
              <a:p>
                <a:endParaRPr lang="en-US" sz="1400" dirty="0"/>
              </a:p>
              <a:p>
                <a:endParaRPr lang="en-US" sz="1400" dirty="0"/>
              </a:p>
              <a:p>
                <a:endParaRPr lang="en-US" sz="1600" dirty="0"/>
              </a:p>
              <a:p>
                <a:endParaRPr lang="en-US" sz="1600" dirty="0"/>
              </a:p>
            </p:txBody>
          </p:sp>
        </mc:Choice>
        <mc:Fallback xmlns="">
          <p:sp>
            <p:nvSpPr>
              <p:cNvPr id="41" name="TextBox 40">
                <a:extLst>
                  <a:ext uri="{FF2B5EF4-FFF2-40B4-BE49-F238E27FC236}">
                    <a16:creationId xmlns:a16="http://schemas.microsoft.com/office/drawing/2014/main" id="{3B495D90-A510-405A-A755-49240F2DDA62}"/>
                  </a:ext>
                </a:extLst>
              </p:cNvPr>
              <p:cNvSpPr txBox="1">
                <a:spLocks noRot="1" noChangeAspect="1" noMove="1" noResize="1" noEditPoints="1" noAdjustHandles="1" noChangeArrowheads="1" noChangeShapeType="1" noTextEdit="1"/>
              </p:cNvSpPr>
              <p:nvPr/>
            </p:nvSpPr>
            <p:spPr>
              <a:xfrm>
                <a:off x="3906176" y="2577300"/>
                <a:ext cx="7565607" cy="4641848"/>
              </a:xfrm>
              <a:prstGeom prst="rect">
                <a:avLst/>
              </a:prstGeom>
              <a:blipFill>
                <a:blip r:embed="rId5"/>
                <a:stretch>
                  <a:fillRect l="-886" t="-788" b="-26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7BDC69F4-2FC9-4145-B835-2DA5639072B7}"/>
                  </a:ext>
                </a:extLst>
              </p:cNvPr>
              <p:cNvSpPr txBox="1"/>
              <p:nvPr/>
            </p:nvSpPr>
            <p:spPr>
              <a:xfrm>
                <a:off x="1145765" y="6318225"/>
                <a:ext cx="6852469" cy="533095"/>
              </a:xfrm>
              <a:prstGeom prst="rect">
                <a:avLst/>
              </a:prstGeom>
              <a:noFill/>
            </p:spPr>
            <p:txBody>
              <a:bodyPr wrap="square" rtlCol="0">
                <a:spAutoFit/>
              </a:bodyPr>
              <a:lstStyle/>
              <a:p>
                <a:pPr algn="ctr"/>
                <a14:m>
                  <m:oMath xmlns:m="http://schemas.openxmlformats.org/officeDocument/2006/math">
                    <m:sSub>
                      <m:sSubPr>
                        <m:ctrlPr>
                          <a:rPr lang="en-US" i="1" smtClean="0">
                            <a:latin typeface="Cambria Math" panose="02040503050406030204" pitchFamily="18" charset="0"/>
                          </a:rPr>
                        </m:ctrlPr>
                      </m:sSubPr>
                      <m:e>
                        <m:r>
                          <a:rPr lang="en-HK" i="1">
                            <a:latin typeface="Cambria Math" panose="02040503050406030204" pitchFamily="18" charset="0"/>
                          </a:rPr>
                          <m:t>𝜉</m:t>
                        </m:r>
                      </m:e>
                      <m:sub>
                        <m:r>
                          <a:rPr lang="en-HK" b="0" i="1" smtClean="0">
                            <a:latin typeface="Cambria Math" panose="02040503050406030204" pitchFamily="18" charset="0"/>
                          </a:rPr>
                          <m:t>𝑎</m:t>
                        </m:r>
                      </m:sub>
                    </m:sSub>
                    <m:r>
                      <a:rPr lang="en-HK" b="0" i="1" smtClean="0">
                        <a:latin typeface="Cambria Math" panose="02040503050406030204" pitchFamily="18" charset="0"/>
                      </a:rPr>
                      <m:t>=</m:t>
                    </m:r>
                    <m:f>
                      <m:fPr>
                        <m:ctrlPr>
                          <a:rPr lang="en-HK" b="0" i="1" smtClean="0">
                            <a:latin typeface="Cambria Math" panose="02040503050406030204" pitchFamily="18" charset="0"/>
                          </a:rPr>
                        </m:ctrlPr>
                      </m:fPr>
                      <m:num>
                        <m:r>
                          <a:rPr lang="en-HK" b="0" i="1" smtClean="0">
                            <a:latin typeface="Cambria Math" panose="02040503050406030204" pitchFamily="18" charset="0"/>
                          </a:rPr>
                          <m:t>𝛽</m:t>
                        </m:r>
                        <m:r>
                          <a:rPr lang="en-HK" b="0" i="1" smtClean="0">
                            <a:latin typeface="Cambria Math" panose="02040503050406030204" pitchFamily="18" charset="0"/>
                          </a:rPr>
                          <m:t>+1</m:t>
                        </m:r>
                      </m:num>
                      <m:den>
                        <m:r>
                          <a:rPr lang="en-HK" b="0" i="1" smtClean="0">
                            <a:latin typeface="Cambria Math" panose="02040503050406030204" pitchFamily="18" charset="0"/>
                          </a:rPr>
                          <m:t>𝛽</m:t>
                        </m:r>
                        <m:r>
                          <a:rPr lang="en-HK" b="0" i="1" smtClean="0">
                            <a:latin typeface="Cambria Math" panose="02040503050406030204" pitchFamily="18" charset="0"/>
                          </a:rPr>
                          <m:t>+0</m:t>
                        </m:r>
                      </m:den>
                    </m:f>
                    <m:r>
                      <a:rPr lang="en-US" b="0" i="1" smtClean="0">
                        <a:latin typeface="Cambria Math" panose="02040503050406030204" pitchFamily="18" charset="0"/>
                      </a:rPr>
                      <m:t>=1+</m:t>
                    </m:r>
                    <m:f>
                      <m:fPr>
                        <m:ctrlPr>
                          <a:rPr lang="en-HK"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𝛽</m:t>
                        </m:r>
                      </m:den>
                    </m:f>
                    <m:r>
                      <a:rPr lang="en-US" b="0" i="1" smtClean="0">
                        <a:latin typeface="Cambria Math" panose="02040503050406030204" pitchFamily="18" charset="0"/>
                      </a:rPr>
                      <m:t>≫1</m:t>
                    </m:r>
                  </m:oMath>
                </a14:m>
                <a:r>
                  <a:rPr lang="en-US" dirty="0"/>
                  <a:t>, </a:t>
                </a:r>
                <a14:m>
                  <m:oMath xmlns:m="http://schemas.openxmlformats.org/officeDocument/2006/math">
                    <m:sSub>
                      <m:sSubPr>
                        <m:ctrlPr>
                          <a:rPr lang="en-US" i="1">
                            <a:latin typeface="Cambria Math" panose="02040503050406030204" pitchFamily="18" charset="0"/>
                          </a:rPr>
                        </m:ctrlPr>
                      </m:sSubPr>
                      <m:e>
                        <m:r>
                          <a:rPr lang="en-HK" i="1">
                            <a:latin typeface="Cambria Math" panose="02040503050406030204" pitchFamily="18" charset="0"/>
                          </a:rPr>
                          <m:t>𝜉</m:t>
                        </m:r>
                      </m:e>
                      <m:sub>
                        <m:r>
                          <a:rPr lang="en-HK" b="0" i="1" smtClean="0">
                            <a:latin typeface="Cambria Math" panose="02040503050406030204" pitchFamily="18" charset="0"/>
                          </a:rPr>
                          <m:t>𝑏</m:t>
                        </m:r>
                      </m:sub>
                    </m:sSub>
                    <m:r>
                      <a:rPr lang="en-HK" i="1">
                        <a:latin typeface="Cambria Math" panose="02040503050406030204" pitchFamily="18" charset="0"/>
                      </a:rPr>
                      <m:t>=</m:t>
                    </m:r>
                    <m:f>
                      <m:fPr>
                        <m:ctrlPr>
                          <a:rPr lang="en-HK" i="1">
                            <a:latin typeface="Cambria Math" panose="02040503050406030204" pitchFamily="18" charset="0"/>
                          </a:rPr>
                        </m:ctrlPr>
                      </m:fPr>
                      <m:num>
                        <m:r>
                          <a:rPr lang="en-HK" i="1">
                            <a:latin typeface="Cambria Math" panose="02040503050406030204" pitchFamily="18" charset="0"/>
                          </a:rPr>
                          <m:t>𝛽</m:t>
                        </m:r>
                        <m:r>
                          <a:rPr lang="en-HK" i="1">
                            <a:latin typeface="Cambria Math" panose="02040503050406030204" pitchFamily="18" charset="0"/>
                          </a:rPr>
                          <m:t>+1</m:t>
                        </m:r>
                      </m:num>
                      <m:den>
                        <m:r>
                          <a:rPr lang="en-HK" i="1">
                            <a:latin typeface="Cambria Math" panose="02040503050406030204" pitchFamily="18" charset="0"/>
                          </a:rPr>
                          <m:t>𝛽</m:t>
                        </m:r>
                        <m:r>
                          <a:rPr lang="en-HK" i="1">
                            <a:latin typeface="Cambria Math" panose="02040503050406030204" pitchFamily="18" charset="0"/>
                          </a:rPr>
                          <m:t>+0</m:t>
                        </m:r>
                      </m:den>
                    </m:f>
                    <m:r>
                      <a:rPr lang="en-HK" b="0" i="1" smtClean="0">
                        <a:latin typeface="Cambria Math" panose="02040503050406030204" pitchFamily="18" charset="0"/>
                      </a:rPr>
                      <m:t>=1+</m:t>
                    </m:r>
                    <m:f>
                      <m:fPr>
                        <m:ctrlPr>
                          <a:rPr lang="en-HK" b="0" i="1" smtClean="0">
                            <a:latin typeface="Cambria Math" panose="02040503050406030204" pitchFamily="18" charset="0"/>
                          </a:rPr>
                        </m:ctrlPr>
                      </m:fPr>
                      <m:num>
                        <m:r>
                          <a:rPr lang="en-HK" b="0" i="1" smtClean="0">
                            <a:latin typeface="Cambria Math" panose="02040503050406030204" pitchFamily="18" charset="0"/>
                          </a:rPr>
                          <m:t>1</m:t>
                        </m:r>
                      </m:num>
                      <m:den>
                        <m:r>
                          <a:rPr lang="en-HK" b="0" i="1" smtClean="0">
                            <a:latin typeface="Cambria Math" panose="02040503050406030204" pitchFamily="18" charset="0"/>
                          </a:rPr>
                          <m:t>𝛽</m:t>
                        </m:r>
                      </m:den>
                    </m:f>
                    <m:r>
                      <a:rPr lang="en-HK" b="0" i="1" smtClean="0">
                        <a:latin typeface="Cambria Math" panose="02040503050406030204" pitchFamily="18" charset="0"/>
                      </a:rPr>
                      <m:t>≫1</m:t>
                    </m:r>
                  </m:oMath>
                </a14:m>
                <a:r>
                  <a:rPr lang="en-US" dirty="0"/>
                  <a:t>, </a:t>
                </a:r>
                <a14:m>
                  <m:oMath xmlns:m="http://schemas.openxmlformats.org/officeDocument/2006/math">
                    <m:sSub>
                      <m:sSubPr>
                        <m:ctrlPr>
                          <a:rPr lang="en-US" i="1">
                            <a:latin typeface="Cambria Math" panose="02040503050406030204" pitchFamily="18" charset="0"/>
                          </a:rPr>
                        </m:ctrlPr>
                      </m:sSubPr>
                      <m:e>
                        <m:r>
                          <a:rPr lang="en-HK" i="1">
                            <a:latin typeface="Cambria Math" panose="02040503050406030204" pitchFamily="18" charset="0"/>
                          </a:rPr>
                          <m:t>𝜉</m:t>
                        </m:r>
                      </m:e>
                      <m:sub>
                        <m:r>
                          <a:rPr lang="en-HK" b="0" i="1" smtClean="0">
                            <a:latin typeface="Cambria Math" panose="02040503050406030204" pitchFamily="18" charset="0"/>
                          </a:rPr>
                          <m:t>𝑐</m:t>
                        </m:r>
                      </m:sub>
                    </m:sSub>
                    <m:r>
                      <a:rPr lang="en-HK" i="1">
                        <a:latin typeface="Cambria Math" panose="02040503050406030204" pitchFamily="18" charset="0"/>
                      </a:rPr>
                      <m:t>=</m:t>
                    </m:r>
                    <m:f>
                      <m:fPr>
                        <m:ctrlPr>
                          <a:rPr lang="en-HK" i="1">
                            <a:latin typeface="Cambria Math" panose="02040503050406030204" pitchFamily="18" charset="0"/>
                          </a:rPr>
                        </m:ctrlPr>
                      </m:fPr>
                      <m:num>
                        <m:r>
                          <a:rPr lang="en-HK" i="1">
                            <a:latin typeface="Cambria Math" panose="02040503050406030204" pitchFamily="18" charset="0"/>
                          </a:rPr>
                          <m:t>𝛽</m:t>
                        </m:r>
                        <m:r>
                          <a:rPr lang="en-HK" i="1">
                            <a:latin typeface="Cambria Math" panose="02040503050406030204" pitchFamily="18" charset="0"/>
                          </a:rPr>
                          <m:t>+0</m:t>
                        </m:r>
                      </m:num>
                      <m:den>
                        <m:r>
                          <a:rPr lang="en-HK" i="1">
                            <a:latin typeface="Cambria Math" panose="02040503050406030204" pitchFamily="18" charset="0"/>
                          </a:rPr>
                          <m:t>𝛽</m:t>
                        </m:r>
                        <m:r>
                          <a:rPr lang="en-HK" i="1">
                            <a:latin typeface="Cambria Math" panose="02040503050406030204" pitchFamily="18" charset="0"/>
                          </a:rPr>
                          <m:t>+0</m:t>
                        </m:r>
                      </m:den>
                    </m:f>
                    <m:r>
                      <a:rPr lang="en-HK" i="1">
                        <a:latin typeface="Cambria Math" panose="02040503050406030204" pitchFamily="18" charset="0"/>
                      </a:rPr>
                      <m:t>=1</m:t>
                    </m:r>
                  </m:oMath>
                </a14:m>
                <a:endParaRPr lang="en-US" dirty="0"/>
              </a:p>
            </p:txBody>
          </p:sp>
        </mc:Choice>
        <mc:Fallback xmlns="">
          <p:sp>
            <p:nvSpPr>
              <p:cNvPr id="44" name="TextBox 43">
                <a:extLst>
                  <a:ext uri="{FF2B5EF4-FFF2-40B4-BE49-F238E27FC236}">
                    <a16:creationId xmlns:a16="http://schemas.microsoft.com/office/drawing/2014/main" id="{7BDC69F4-2FC9-4145-B835-2DA5639072B7}"/>
                  </a:ext>
                </a:extLst>
              </p:cNvPr>
              <p:cNvSpPr txBox="1">
                <a:spLocks noRot="1" noChangeAspect="1" noMove="1" noResize="1" noEditPoints="1" noAdjustHandles="1" noChangeArrowheads="1" noChangeShapeType="1" noTextEdit="1"/>
              </p:cNvSpPr>
              <p:nvPr/>
            </p:nvSpPr>
            <p:spPr>
              <a:xfrm>
                <a:off x="1145765" y="6318225"/>
                <a:ext cx="6852469" cy="533095"/>
              </a:xfrm>
              <a:prstGeom prst="rect">
                <a:avLst/>
              </a:prstGeom>
              <a:blipFill>
                <a:blip r:embed="rId6"/>
                <a:stretch>
                  <a:fillRect b="-5682"/>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2FB21DC2-19FD-4198-8A78-8B327AC39720}"/>
              </a:ext>
            </a:extLst>
          </p:cNvPr>
          <p:cNvPicPr>
            <a:picLocks noChangeAspect="1"/>
          </p:cNvPicPr>
          <p:nvPr/>
        </p:nvPicPr>
        <p:blipFill>
          <a:blip r:embed="rId7"/>
          <a:stretch>
            <a:fillRect/>
          </a:stretch>
        </p:blipFill>
        <p:spPr>
          <a:xfrm>
            <a:off x="612508" y="2935306"/>
            <a:ext cx="2989528" cy="1828800"/>
          </a:xfrm>
          <a:prstGeom prst="rect">
            <a:avLst/>
          </a:prstGeom>
        </p:spPr>
      </p:pic>
      <p:pic>
        <p:nvPicPr>
          <p:cNvPr id="7" name="Picture 6">
            <a:extLst>
              <a:ext uri="{FF2B5EF4-FFF2-40B4-BE49-F238E27FC236}">
                <a16:creationId xmlns:a16="http://schemas.microsoft.com/office/drawing/2014/main" id="{92CC977D-30DB-4AD5-98D1-AD4188867E60}"/>
              </a:ext>
            </a:extLst>
          </p:cNvPr>
          <p:cNvPicPr>
            <a:picLocks noChangeAspect="1"/>
          </p:cNvPicPr>
          <p:nvPr/>
        </p:nvPicPr>
        <p:blipFill>
          <a:blip r:embed="rId8"/>
          <a:stretch>
            <a:fillRect/>
          </a:stretch>
        </p:blipFill>
        <p:spPr>
          <a:xfrm>
            <a:off x="3974089" y="2974125"/>
            <a:ext cx="2549562" cy="1828800"/>
          </a:xfrm>
          <a:prstGeom prst="rect">
            <a:avLst/>
          </a:prstGeom>
        </p:spPr>
      </p:pic>
    </p:spTree>
    <p:extLst>
      <p:ext uri="{BB962C8B-B14F-4D97-AF65-F5344CB8AC3E}">
        <p14:creationId xmlns:p14="http://schemas.microsoft.com/office/powerpoint/2010/main" val="4978709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0.1|0.3"/>
</p:tagLst>
</file>

<file path=ppt/tags/tag2.xml><?xml version="1.0" encoding="utf-8"?>
<p:tagLst xmlns:a="http://schemas.openxmlformats.org/drawingml/2006/main" xmlns:r="http://schemas.openxmlformats.org/officeDocument/2006/relationships" xmlns:p="http://schemas.openxmlformats.org/presentationml/2006/main">
  <p:tag name="TIMING" val="|1.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2111</TotalTime>
  <Words>3397</Words>
  <Application>Microsoft Office PowerPoint</Application>
  <PresentationFormat>On-screen Show (4:3)</PresentationFormat>
  <Paragraphs>454</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Cambria Math</vt:lpstr>
      <vt:lpstr>Office Theme</vt:lpstr>
      <vt:lpstr>Hyper-Path-Based Representation Learning for Hyper-Networks</vt:lpstr>
      <vt:lpstr>Many Real Applications can be Represented as Hyper-Networks</vt:lpstr>
      <vt:lpstr>PowerPoint Presentation</vt:lpstr>
      <vt:lpstr>Hyperedge in Hyper-Networks</vt:lpstr>
      <vt:lpstr>Degree of Indecomposability</vt:lpstr>
      <vt:lpstr>Existing Methods</vt:lpstr>
      <vt:lpstr>Indecomposable Factor</vt:lpstr>
      <vt:lpstr>Indecomposable Factor</vt:lpstr>
      <vt:lpstr>Indecomposable Factor</vt:lpstr>
      <vt:lpstr>Indecomposable Factor</vt:lpstr>
      <vt:lpstr>Path Order</vt:lpstr>
      <vt:lpstr>Hyper-Path-Based Random Walk</vt:lpstr>
      <vt:lpstr>Hyper-Gram</vt:lpstr>
      <vt:lpstr>Hyper-Gram</vt:lpstr>
      <vt:lpstr>Hyper-Gram</vt:lpstr>
      <vt:lpstr>Baselines and Algorithms</vt:lpstr>
      <vt:lpstr>Datasets</vt:lpstr>
      <vt:lpstr>Link Prediction Results</vt:lpstr>
      <vt:lpstr>Hyper-Network Reconstruction Results</vt:lpstr>
      <vt:lpstr>Ablation Study for the Link Prediction Task</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2017-SCUT-workshop</dc:title>
  <dc:creator>yqsong</dc:creator>
  <cp:lastModifiedBy>Liu Sean</cp:lastModifiedBy>
  <cp:revision>1</cp:revision>
  <cp:lastPrinted>2016-07-06T04:52:40Z</cp:lastPrinted>
  <dcterms:created xsi:type="dcterms:W3CDTF">2006-08-16T00:00:00Z</dcterms:created>
  <dcterms:modified xsi:type="dcterms:W3CDTF">2019-11-05T17:14:42Z</dcterms:modified>
</cp:coreProperties>
</file>